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3" r:id="rId6"/>
    <p:sldId id="266" r:id="rId7"/>
    <p:sldId id="271" r:id="rId8"/>
    <p:sldId id="274" r:id="rId9"/>
    <p:sldId id="264" r:id="rId10"/>
    <p:sldId id="261" r:id="rId11"/>
    <p:sldId id="282" r:id="rId12"/>
    <p:sldId id="280" r:id="rId13"/>
    <p:sldId id="288" r:id="rId14"/>
    <p:sldId id="289" r:id="rId15"/>
  </p:sldIdLst>
  <p:sldSz cx="9144000" cy="5143500" type="screen16x9"/>
  <p:notesSz cx="6858000" cy="9144000"/>
  <p:embeddedFontLst>
    <p:embeddedFont>
      <p:font typeface="Fira Sans Extra Condensed Medium" panose="02020500000000000000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verpass Black" panose="02020500000000000000" charset="0"/>
      <p:bold r:id="rId25"/>
      <p:boldItalic r:id="rId26"/>
    </p:embeddedFont>
    <p:embeddedFont>
      <p:font typeface="微軟正黑體" panose="020B0604030504040204" pitchFamily="34" charset="-12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942A2-992F-4484-A044-3932638DD2B8}" v="7" dt="2024-08-26T08:03:16.844"/>
  </p1510:revLst>
</p1510:revInfo>
</file>

<file path=ppt/tableStyles.xml><?xml version="1.0" encoding="utf-8"?>
<a:tblStyleLst xmlns:a="http://schemas.openxmlformats.org/drawingml/2006/main" def="{B1208C4F-C861-451C-AE24-9D4D807A0175}">
  <a:tblStyle styleId="{B1208C4F-C861-451C-AE24-9D4D807A01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370" y="12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a9b21f1572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4" name="Google Shape;2804;ga9b21f1572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75a9251e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75a9251e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ga1fb274c5c_2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5" name="Google Shape;3155;ga1fb274c5c_2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ga1fb274c5c_2_25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9" name="Google Shape;3469;ga1fb274c5c_2_25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a7274a182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a7274a182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a7274a1822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a7274a1822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a8768f9383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a8768f9383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a7274a1822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a7274a1822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a7274a182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a7274a182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" name="Google Shape;1090;p19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5" name="Google Shape;1095;p19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9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3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5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subTitle" idx="7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1" name="Google Shape;1181;p20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82" name="Google Shape;1182;p20"/>
          <p:cNvSpPr/>
          <p:nvPr/>
        </p:nvSpPr>
        <p:spPr>
          <a:xfrm rot="3176794">
            <a:off x="7710596" y="4065984"/>
            <a:ext cx="2264986" cy="216574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1" r:id="rId8"/>
    <p:sldLayoutId id="2147483663" r:id="rId9"/>
    <p:sldLayoutId id="2147483664" r:id="rId10"/>
    <p:sldLayoutId id="2147483665" r:id="rId11"/>
    <p:sldLayoutId id="2147483666" r:id="rId12"/>
    <p:sldLayoutId id="2147483671" r:id="rId13"/>
    <p:sldLayoutId id="2147483672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550333" y="321162"/>
            <a:ext cx="8331199" cy="29559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學年度第一學期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親師懇談會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1284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    </a:t>
            </a:r>
            <a:r>
              <a:rPr lang="en-US" altLang="zh-TW" sz="36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ooo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425564" y="95495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導師聯繫方式</a:t>
            </a:r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548029" y="2512865"/>
            <a:ext cx="3852000" cy="1618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家長群組：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2806;p64"/>
          <p:cNvSpPr txBox="1">
            <a:spLocks noGrp="1"/>
          </p:cNvSpPr>
          <p:nvPr>
            <p:ph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  <a:endParaRPr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7F762A1-D1C4-D4BF-5DD6-D4D9B5694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62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endParaRPr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7" name="Google Shape;3157;p70"/>
          <p:cNvGrpSpPr/>
          <p:nvPr/>
        </p:nvGrpSpPr>
        <p:grpSpPr>
          <a:xfrm>
            <a:off x="7989375" y="3460944"/>
            <a:ext cx="429200" cy="355850"/>
            <a:chOff x="4099250" y="3082975"/>
            <a:chExt cx="429200" cy="355850"/>
          </a:xfrm>
        </p:grpSpPr>
        <p:sp>
          <p:nvSpPr>
            <p:cNvPr id="3158" name="Google Shape;3158;p70"/>
            <p:cNvSpPr/>
            <p:nvPr/>
          </p:nvSpPr>
          <p:spPr>
            <a:xfrm>
              <a:off x="4099250" y="3082975"/>
              <a:ext cx="429200" cy="355850"/>
            </a:xfrm>
            <a:custGeom>
              <a:avLst/>
              <a:gdLst/>
              <a:ahLst/>
              <a:cxnLst/>
              <a:rect l="l" t="t" r="r" b="b"/>
              <a:pathLst>
                <a:path w="17168" h="14234" extrusionOk="0">
                  <a:moveTo>
                    <a:pt x="12802" y="13240"/>
                  </a:moveTo>
                  <a:cubicBezTo>
                    <a:pt x="13126" y="13240"/>
                    <a:pt x="13126" y="13738"/>
                    <a:pt x="12802" y="13738"/>
                  </a:cubicBezTo>
                  <a:cubicBezTo>
                    <a:pt x="12793" y="13738"/>
                    <a:pt x="12784" y="13738"/>
                    <a:pt x="12774" y="13737"/>
                  </a:cubicBezTo>
                  <a:lnTo>
                    <a:pt x="4394" y="13737"/>
                  </a:lnTo>
                  <a:cubicBezTo>
                    <a:pt x="4384" y="13738"/>
                    <a:pt x="4375" y="13738"/>
                    <a:pt x="4366" y="13738"/>
                  </a:cubicBezTo>
                  <a:cubicBezTo>
                    <a:pt x="4042" y="13738"/>
                    <a:pt x="4042" y="13240"/>
                    <a:pt x="4366" y="13240"/>
                  </a:cubicBezTo>
                  <a:cubicBezTo>
                    <a:pt x="4375" y="13240"/>
                    <a:pt x="4384" y="13240"/>
                    <a:pt x="4394" y="13241"/>
                  </a:cubicBezTo>
                  <a:lnTo>
                    <a:pt x="12774" y="13241"/>
                  </a:lnTo>
                  <a:cubicBezTo>
                    <a:pt x="12784" y="13240"/>
                    <a:pt x="12793" y="13240"/>
                    <a:pt x="12802" y="13240"/>
                  </a:cubicBezTo>
                  <a:close/>
                  <a:moveTo>
                    <a:pt x="1264" y="0"/>
                  </a:moveTo>
                  <a:cubicBezTo>
                    <a:pt x="572" y="0"/>
                    <a:pt x="0" y="557"/>
                    <a:pt x="0" y="1264"/>
                  </a:cubicBezTo>
                  <a:lnTo>
                    <a:pt x="0" y="9976"/>
                  </a:lnTo>
                  <a:cubicBezTo>
                    <a:pt x="0" y="10668"/>
                    <a:pt x="572" y="11225"/>
                    <a:pt x="1264" y="11225"/>
                  </a:cubicBezTo>
                  <a:lnTo>
                    <a:pt x="6319" y="11225"/>
                  </a:lnTo>
                  <a:lnTo>
                    <a:pt x="6319" y="12729"/>
                  </a:lnTo>
                  <a:lnTo>
                    <a:pt x="4394" y="12729"/>
                  </a:lnTo>
                  <a:cubicBezTo>
                    <a:pt x="3386" y="12729"/>
                    <a:pt x="3386" y="14234"/>
                    <a:pt x="4394" y="14234"/>
                  </a:cubicBezTo>
                  <a:lnTo>
                    <a:pt x="12774" y="14234"/>
                  </a:lnTo>
                  <a:cubicBezTo>
                    <a:pt x="13782" y="14234"/>
                    <a:pt x="13782" y="12729"/>
                    <a:pt x="12774" y="12729"/>
                  </a:cubicBezTo>
                  <a:lnTo>
                    <a:pt x="10848" y="12729"/>
                  </a:lnTo>
                  <a:lnTo>
                    <a:pt x="10848" y="12549"/>
                  </a:lnTo>
                  <a:cubicBezTo>
                    <a:pt x="10833" y="12391"/>
                    <a:pt x="10713" y="12312"/>
                    <a:pt x="10594" y="12312"/>
                  </a:cubicBezTo>
                  <a:cubicBezTo>
                    <a:pt x="10476" y="12312"/>
                    <a:pt x="10359" y="12391"/>
                    <a:pt x="10352" y="12549"/>
                  </a:cubicBezTo>
                  <a:lnTo>
                    <a:pt x="10352" y="12729"/>
                  </a:lnTo>
                  <a:lnTo>
                    <a:pt x="6831" y="12729"/>
                  </a:lnTo>
                  <a:lnTo>
                    <a:pt x="6831" y="11225"/>
                  </a:lnTo>
                  <a:lnTo>
                    <a:pt x="10352" y="11225"/>
                  </a:lnTo>
                  <a:lnTo>
                    <a:pt x="10352" y="11465"/>
                  </a:lnTo>
                  <a:cubicBezTo>
                    <a:pt x="10329" y="11646"/>
                    <a:pt x="10461" y="11736"/>
                    <a:pt x="10594" y="11736"/>
                  </a:cubicBezTo>
                  <a:cubicBezTo>
                    <a:pt x="10728" y="11736"/>
                    <a:pt x="10863" y="11646"/>
                    <a:pt x="10848" y="11465"/>
                  </a:cubicBezTo>
                  <a:lnTo>
                    <a:pt x="10848" y="11225"/>
                  </a:lnTo>
                  <a:lnTo>
                    <a:pt x="15904" y="11225"/>
                  </a:lnTo>
                  <a:cubicBezTo>
                    <a:pt x="16596" y="11225"/>
                    <a:pt x="17168" y="10668"/>
                    <a:pt x="17168" y="9976"/>
                  </a:cubicBezTo>
                  <a:lnTo>
                    <a:pt x="17168" y="1264"/>
                  </a:lnTo>
                  <a:cubicBezTo>
                    <a:pt x="17168" y="557"/>
                    <a:pt x="16596" y="0"/>
                    <a:pt x="15904" y="0"/>
                  </a:cubicBezTo>
                  <a:lnTo>
                    <a:pt x="14640" y="0"/>
                  </a:lnTo>
                  <a:cubicBezTo>
                    <a:pt x="14294" y="0"/>
                    <a:pt x="14294" y="497"/>
                    <a:pt x="14640" y="497"/>
                  </a:cubicBezTo>
                  <a:lnTo>
                    <a:pt x="15919" y="497"/>
                  </a:lnTo>
                  <a:cubicBezTo>
                    <a:pt x="16325" y="497"/>
                    <a:pt x="16671" y="843"/>
                    <a:pt x="16671" y="1249"/>
                  </a:cubicBezTo>
                  <a:lnTo>
                    <a:pt x="16671" y="9043"/>
                  </a:lnTo>
                  <a:lnTo>
                    <a:pt x="5402" y="9043"/>
                  </a:lnTo>
                  <a:cubicBezTo>
                    <a:pt x="5392" y="9042"/>
                    <a:pt x="5383" y="9042"/>
                    <a:pt x="5375" y="9042"/>
                  </a:cubicBezTo>
                  <a:cubicBezTo>
                    <a:pt x="5050" y="9042"/>
                    <a:pt x="5050" y="9556"/>
                    <a:pt x="5375" y="9556"/>
                  </a:cubicBezTo>
                  <a:cubicBezTo>
                    <a:pt x="5383" y="9556"/>
                    <a:pt x="5392" y="9555"/>
                    <a:pt x="5402" y="9555"/>
                  </a:cubicBezTo>
                  <a:lnTo>
                    <a:pt x="16656" y="9555"/>
                  </a:lnTo>
                  <a:lnTo>
                    <a:pt x="16656" y="9976"/>
                  </a:lnTo>
                  <a:cubicBezTo>
                    <a:pt x="16656" y="10382"/>
                    <a:pt x="16325" y="10728"/>
                    <a:pt x="15904" y="10728"/>
                  </a:cubicBezTo>
                  <a:lnTo>
                    <a:pt x="1264" y="10728"/>
                  </a:lnTo>
                  <a:cubicBezTo>
                    <a:pt x="843" y="10728"/>
                    <a:pt x="512" y="10382"/>
                    <a:pt x="512" y="9976"/>
                  </a:cubicBezTo>
                  <a:lnTo>
                    <a:pt x="512" y="9555"/>
                  </a:lnTo>
                  <a:lnTo>
                    <a:pt x="4303" y="9555"/>
                  </a:lnTo>
                  <a:cubicBezTo>
                    <a:pt x="4313" y="9555"/>
                    <a:pt x="4322" y="9556"/>
                    <a:pt x="4332" y="9556"/>
                  </a:cubicBezTo>
                  <a:cubicBezTo>
                    <a:pt x="4670" y="9556"/>
                    <a:pt x="4670" y="9042"/>
                    <a:pt x="4332" y="9042"/>
                  </a:cubicBezTo>
                  <a:cubicBezTo>
                    <a:pt x="4322" y="9042"/>
                    <a:pt x="4313" y="9042"/>
                    <a:pt x="4303" y="9043"/>
                  </a:cubicBezTo>
                  <a:lnTo>
                    <a:pt x="512" y="9043"/>
                  </a:lnTo>
                  <a:lnTo>
                    <a:pt x="512" y="1264"/>
                  </a:lnTo>
                  <a:cubicBezTo>
                    <a:pt x="512" y="843"/>
                    <a:pt x="843" y="512"/>
                    <a:pt x="1264" y="512"/>
                  </a:cubicBezTo>
                  <a:lnTo>
                    <a:pt x="13541" y="512"/>
                  </a:lnTo>
                  <a:cubicBezTo>
                    <a:pt x="13872" y="512"/>
                    <a:pt x="13872" y="0"/>
                    <a:pt x="13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0"/>
            <p:cNvSpPr/>
            <p:nvPr/>
          </p:nvSpPr>
          <p:spPr>
            <a:xfrm>
              <a:off x="4148525" y="3128825"/>
              <a:ext cx="257675" cy="155250"/>
            </a:xfrm>
            <a:custGeom>
              <a:avLst/>
              <a:gdLst/>
              <a:ahLst/>
              <a:cxnLst/>
              <a:rect l="l" t="t" r="r" b="b"/>
              <a:pathLst>
                <a:path w="10307" h="6210" extrusionOk="0">
                  <a:moveTo>
                    <a:pt x="3991" y="2208"/>
                  </a:moveTo>
                  <a:cubicBezTo>
                    <a:pt x="4095" y="2208"/>
                    <a:pt x="4201" y="2247"/>
                    <a:pt x="4288" y="2334"/>
                  </a:cubicBezTo>
                  <a:cubicBezTo>
                    <a:pt x="4544" y="2590"/>
                    <a:pt x="4364" y="3056"/>
                    <a:pt x="3987" y="3056"/>
                  </a:cubicBezTo>
                  <a:cubicBezTo>
                    <a:pt x="3762" y="3056"/>
                    <a:pt x="3566" y="2861"/>
                    <a:pt x="3566" y="2635"/>
                  </a:cubicBezTo>
                  <a:cubicBezTo>
                    <a:pt x="3566" y="2380"/>
                    <a:pt x="3774" y="2208"/>
                    <a:pt x="3991" y="2208"/>
                  </a:cubicBezTo>
                  <a:close/>
                  <a:moveTo>
                    <a:pt x="5884" y="3908"/>
                  </a:moveTo>
                  <a:cubicBezTo>
                    <a:pt x="6097" y="3908"/>
                    <a:pt x="6304" y="4080"/>
                    <a:pt x="6304" y="4335"/>
                  </a:cubicBezTo>
                  <a:cubicBezTo>
                    <a:pt x="6304" y="4561"/>
                    <a:pt x="6124" y="4757"/>
                    <a:pt x="5898" y="4757"/>
                  </a:cubicBezTo>
                  <a:cubicBezTo>
                    <a:pt x="5522" y="4757"/>
                    <a:pt x="5326" y="4305"/>
                    <a:pt x="5597" y="4034"/>
                  </a:cubicBezTo>
                  <a:cubicBezTo>
                    <a:pt x="5680" y="3947"/>
                    <a:pt x="5782" y="3908"/>
                    <a:pt x="5884" y="3908"/>
                  </a:cubicBezTo>
                  <a:close/>
                  <a:moveTo>
                    <a:pt x="1193" y="4867"/>
                  </a:moveTo>
                  <a:cubicBezTo>
                    <a:pt x="1408" y="4867"/>
                    <a:pt x="1610" y="5032"/>
                    <a:pt x="1610" y="5283"/>
                  </a:cubicBezTo>
                  <a:cubicBezTo>
                    <a:pt x="1610" y="5524"/>
                    <a:pt x="1415" y="5704"/>
                    <a:pt x="1189" y="5704"/>
                  </a:cubicBezTo>
                  <a:cubicBezTo>
                    <a:pt x="813" y="5704"/>
                    <a:pt x="632" y="5253"/>
                    <a:pt x="888" y="4997"/>
                  </a:cubicBezTo>
                  <a:cubicBezTo>
                    <a:pt x="978" y="4908"/>
                    <a:pt x="1087" y="4867"/>
                    <a:pt x="1193" y="4867"/>
                  </a:cubicBezTo>
                  <a:close/>
                  <a:moveTo>
                    <a:pt x="8669" y="1"/>
                  </a:moveTo>
                  <a:cubicBezTo>
                    <a:pt x="8345" y="1"/>
                    <a:pt x="8345" y="500"/>
                    <a:pt x="8669" y="500"/>
                  </a:cubicBezTo>
                  <a:cubicBezTo>
                    <a:pt x="8678" y="500"/>
                    <a:pt x="8687" y="499"/>
                    <a:pt x="8697" y="499"/>
                  </a:cubicBezTo>
                  <a:lnTo>
                    <a:pt x="9434" y="499"/>
                  </a:lnTo>
                  <a:lnTo>
                    <a:pt x="6380" y="3553"/>
                  </a:lnTo>
                  <a:cubicBezTo>
                    <a:pt x="6245" y="3472"/>
                    <a:pt x="6098" y="3415"/>
                    <a:pt x="5939" y="3415"/>
                  </a:cubicBezTo>
                  <a:cubicBezTo>
                    <a:pt x="5920" y="3415"/>
                    <a:pt x="5902" y="3416"/>
                    <a:pt x="5883" y="3417"/>
                  </a:cubicBezTo>
                  <a:cubicBezTo>
                    <a:pt x="5865" y="3416"/>
                    <a:pt x="5846" y="3415"/>
                    <a:pt x="5828" y="3415"/>
                  </a:cubicBezTo>
                  <a:cubicBezTo>
                    <a:pt x="5666" y="3415"/>
                    <a:pt x="5507" y="3473"/>
                    <a:pt x="5372" y="3568"/>
                  </a:cubicBezTo>
                  <a:lnTo>
                    <a:pt x="4815" y="3026"/>
                  </a:lnTo>
                  <a:cubicBezTo>
                    <a:pt x="4875" y="2891"/>
                    <a:pt x="4905" y="2770"/>
                    <a:pt x="4905" y="2635"/>
                  </a:cubicBezTo>
                  <a:cubicBezTo>
                    <a:pt x="4905" y="2018"/>
                    <a:pt x="4446" y="1710"/>
                    <a:pt x="3987" y="1710"/>
                  </a:cubicBezTo>
                  <a:cubicBezTo>
                    <a:pt x="3528" y="1710"/>
                    <a:pt x="3070" y="2018"/>
                    <a:pt x="3070" y="2635"/>
                  </a:cubicBezTo>
                  <a:cubicBezTo>
                    <a:pt x="3055" y="2755"/>
                    <a:pt x="3085" y="2876"/>
                    <a:pt x="3145" y="2996"/>
                  </a:cubicBezTo>
                  <a:lnTo>
                    <a:pt x="1640" y="4486"/>
                  </a:lnTo>
                  <a:cubicBezTo>
                    <a:pt x="1488" y="4398"/>
                    <a:pt x="1332" y="4360"/>
                    <a:pt x="1182" y="4360"/>
                  </a:cubicBezTo>
                  <a:cubicBezTo>
                    <a:pt x="533" y="4360"/>
                    <a:pt x="0" y="5089"/>
                    <a:pt x="391" y="5750"/>
                  </a:cubicBezTo>
                  <a:cubicBezTo>
                    <a:pt x="573" y="6067"/>
                    <a:pt x="875" y="6210"/>
                    <a:pt x="1174" y="6210"/>
                  </a:cubicBezTo>
                  <a:cubicBezTo>
                    <a:pt x="1643" y="6210"/>
                    <a:pt x="2107" y="5861"/>
                    <a:pt x="2107" y="5283"/>
                  </a:cubicBezTo>
                  <a:cubicBezTo>
                    <a:pt x="2107" y="5133"/>
                    <a:pt x="2062" y="4982"/>
                    <a:pt x="2001" y="4847"/>
                  </a:cubicBezTo>
                  <a:lnTo>
                    <a:pt x="3461" y="3387"/>
                  </a:lnTo>
                  <a:cubicBezTo>
                    <a:pt x="3617" y="3496"/>
                    <a:pt x="3801" y="3553"/>
                    <a:pt x="3986" y="3553"/>
                  </a:cubicBezTo>
                  <a:cubicBezTo>
                    <a:pt x="4158" y="3553"/>
                    <a:pt x="4332" y="3504"/>
                    <a:pt x="4484" y="3402"/>
                  </a:cubicBezTo>
                  <a:lnTo>
                    <a:pt x="5056" y="3959"/>
                  </a:lnTo>
                  <a:cubicBezTo>
                    <a:pt x="4995" y="4079"/>
                    <a:pt x="4965" y="4215"/>
                    <a:pt x="4965" y="4335"/>
                  </a:cubicBezTo>
                  <a:cubicBezTo>
                    <a:pt x="4965" y="4863"/>
                    <a:pt x="5393" y="5263"/>
                    <a:pt x="5883" y="5263"/>
                  </a:cubicBezTo>
                  <a:cubicBezTo>
                    <a:pt x="5952" y="5263"/>
                    <a:pt x="6023" y="5255"/>
                    <a:pt x="6094" y="5238"/>
                  </a:cubicBezTo>
                  <a:cubicBezTo>
                    <a:pt x="6681" y="5103"/>
                    <a:pt x="6981" y="4471"/>
                    <a:pt x="6726" y="3944"/>
                  </a:cubicBezTo>
                  <a:lnTo>
                    <a:pt x="9795" y="860"/>
                  </a:lnTo>
                  <a:lnTo>
                    <a:pt x="9795" y="1597"/>
                  </a:lnTo>
                  <a:cubicBezTo>
                    <a:pt x="9795" y="1762"/>
                    <a:pt x="9923" y="1845"/>
                    <a:pt x="10051" y="1845"/>
                  </a:cubicBezTo>
                  <a:cubicBezTo>
                    <a:pt x="10179" y="1845"/>
                    <a:pt x="10307" y="1762"/>
                    <a:pt x="10307" y="1597"/>
                  </a:cubicBezTo>
                  <a:lnTo>
                    <a:pt x="10307" y="258"/>
                  </a:lnTo>
                  <a:cubicBezTo>
                    <a:pt x="10292" y="122"/>
                    <a:pt x="10186" y="2"/>
                    <a:pt x="10051" y="2"/>
                  </a:cubicBezTo>
                  <a:lnTo>
                    <a:pt x="8697" y="2"/>
                  </a:lnTo>
                  <a:cubicBezTo>
                    <a:pt x="8687" y="1"/>
                    <a:pt x="8678" y="1"/>
                    <a:pt x="8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0"/>
            <p:cNvSpPr/>
            <p:nvPr/>
          </p:nvSpPr>
          <p:spPr>
            <a:xfrm>
              <a:off x="4365775" y="3216850"/>
              <a:ext cx="108125" cy="12875"/>
            </a:xfrm>
            <a:custGeom>
              <a:avLst/>
              <a:gdLst/>
              <a:ahLst/>
              <a:cxnLst/>
              <a:rect l="l" t="t" r="r" b="b"/>
              <a:pathLst>
                <a:path w="4325" h="515" extrusionOk="0">
                  <a:moveTo>
                    <a:pt x="326" y="1"/>
                  </a:moveTo>
                  <a:cubicBezTo>
                    <a:pt x="1" y="1"/>
                    <a:pt x="1" y="514"/>
                    <a:pt x="326" y="514"/>
                  </a:cubicBezTo>
                  <a:cubicBezTo>
                    <a:pt x="334" y="514"/>
                    <a:pt x="344" y="514"/>
                    <a:pt x="353" y="513"/>
                  </a:cubicBezTo>
                  <a:lnTo>
                    <a:pt x="4024" y="513"/>
                  </a:lnTo>
                  <a:cubicBezTo>
                    <a:pt x="4325" y="483"/>
                    <a:pt x="4325" y="32"/>
                    <a:pt x="4024" y="2"/>
                  </a:cubicBezTo>
                  <a:lnTo>
                    <a:pt x="353" y="2"/>
                  </a:lnTo>
                  <a:cubicBezTo>
                    <a:pt x="344" y="1"/>
                    <a:pt x="334" y="1"/>
                    <a:pt x="3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0"/>
            <p:cNvSpPr/>
            <p:nvPr/>
          </p:nvSpPr>
          <p:spPr>
            <a:xfrm>
              <a:off x="4365775" y="3244300"/>
              <a:ext cx="108125" cy="12875"/>
            </a:xfrm>
            <a:custGeom>
              <a:avLst/>
              <a:gdLst/>
              <a:ahLst/>
              <a:cxnLst/>
              <a:rect l="l" t="t" r="r" b="b"/>
              <a:pathLst>
                <a:path w="4325" h="515" extrusionOk="0">
                  <a:moveTo>
                    <a:pt x="326" y="1"/>
                  </a:moveTo>
                  <a:cubicBezTo>
                    <a:pt x="1" y="1"/>
                    <a:pt x="1" y="515"/>
                    <a:pt x="326" y="515"/>
                  </a:cubicBezTo>
                  <a:cubicBezTo>
                    <a:pt x="334" y="515"/>
                    <a:pt x="344" y="514"/>
                    <a:pt x="353" y="514"/>
                  </a:cubicBezTo>
                  <a:lnTo>
                    <a:pt x="4024" y="514"/>
                  </a:lnTo>
                  <a:cubicBezTo>
                    <a:pt x="4325" y="484"/>
                    <a:pt x="4325" y="32"/>
                    <a:pt x="4024" y="2"/>
                  </a:cubicBezTo>
                  <a:lnTo>
                    <a:pt x="353" y="2"/>
                  </a:lnTo>
                  <a:cubicBezTo>
                    <a:pt x="344" y="1"/>
                    <a:pt x="334" y="1"/>
                    <a:pt x="3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0"/>
            <p:cNvSpPr/>
            <p:nvPr/>
          </p:nvSpPr>
          <p:spPr>
            <a:xfrm>
              <a:off x="4365775" y="3271775"/>
              <a:ext cx="80075" cy="12500"/>
            </a:xfrm>
            <a:custGeom>
              <a:avLst/>
              <a:gdLst/>
              <a:ahLst/>
              <a:cxnLst/>
              <a:rect l="l" t="t" r="r" b="b"/>
              <a:pathLst>
                <a:path w="3203" h="500" extrusionOk="0">
                  <a:moveTo>
                    <a:pt x="325" y="0"/>
                  </a:moveTo>
                  <a:cubicBezTo>
                    <a:pt x="1" y="0"/>
                    <a:pt x="1" y="499"/>
                    <a:pt x="325" y="499"/>
                  </a:cubicBezTo>
                  <a:cubicBezTo>
                    <a:pt x="334" y="499"/>
                    <a:pt x="343" y="499"/>
                    <a:pt x="353" y="498"/>
                  </a:cubicBezTo>
                  <a:lnTo>
                    <a:pt x="2850" y="498"/>
                  </a:lnTo>
                  <a:cubicBezTo>
                    <a:pt x="2860" y="499"/>
                    <a:pt x="2869" y="499"/>
                    <a:pt x="2878" y="499"/>
                  </a:cubicBezTo>
                  <a:cubicBezTo>
                    <a:pt x="3202" y="499"/>
                    <a:pt x="3202" y="0"/>
                    <a:pt x="2878" y="0"/>
                  </a:cubicBezTo>
                  <a:cubicBezTo>
                    <a:pt x="2869" y="0"/>
                    <a:pt x="2860" y="1"/>
                    <a:pt x="2850" y="1"/>
                  </a:cubicBezTo>
                  <a:lnTo>
                    <a:pt x="353" y="1"/>
                  </a:lnTo>
                  <a:cubicBezTo>
                    <a:pt x="343" y="1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3" name="Google Shape;3163;p70"/>
          <p:cNvGrpSpPr/>
          <p:nvPr/>
        </p:nvGrpSpPr>
        <p:grpSpPr>
          <a:xfrm>
            <a:off x="7225060" y="3486144"/>
            <a:ext cx="428825" cy="305450"/>
            <a:chOff x="3670450" y="3108175"/>
            <a:chExt cx="428825" cy="305450"/>
          </a:xfrm>
        </p:grpSpPr>
        <p:sp>
          <p:nvSpPr>
            <p:cNvPr id="3164" name="Google Shape;3164;p70"/>
            <p:cNvSpPr/>
            <p:nvPr/>
          </p:nvSpPr>
          <p:spPr>
            <a:xfrm>
              <a:off x="3670450" y="3108175"/>
              <a:ext cx="428825" cy="305450"/>
            </a:xfrm>
            <a:custGeom>
              <a:avLst/>
              <a:gdLst/>
              <a:ahLst/>
              <a:cxnLst/>
              <a:rect l="l" t="t" r="r" b="b"/>
              <a:pathLst>
                <a:path w="17153" h="12218" extrusionOk="0">
                  <a:moveTo>
                    <a:pt x="10126" y="10217"/>
                  </a:moveTo>
                  <a:cubicBezTo>
                    <a:pt x="10021" y="10518"/>
                    <a:pt x="9735" y="10728"/>
                    <a:pt x="9419" y="10728"/>
                  </a:cubicBezTo>
                  <a:lnTo>
                    <a:pt x="7734" y="10728"/>
                  </a:lnTo>
                  <a:cubicBezTo>
                    <a:pt x="7418" y="10728"/>
                    <a:pt x="7132" y="10518"/>
                    <a:pt x="7026" y="10217"/>
                  </a:cubicBezTo>
                  <a:close/>
                  <a:moveTo>
                    <a:pt x="2031" y="1"/>
                  </a:moveTo>
                  <a:cubicBezTo>
                    <a:pt x="1339" y="1"/>
                    <a:pt x="782" y="557"/>
                    <a:pt x="782" y="1249"/>
                  </a:cubicBezTo>
                  <a:lnTo>
                    <a:pt x="782" y="2468"/>
                  </a:lnTo>
                  <a:cubicBezTo>
                    <a:pt x="782" y="2634"/>
                    <a:pt x="907" y="2716"/>
                    <a:pt x="1031" y="2716"/>
                  </a:cubicBezTo>
                  <a:cubicBezTo>
                    <a:pt x="1155" y="2716"/>
                    <a:pt x="1279" y="2634"/>
                    <a:pt x="1279" y="2468"/>
                  </a:cubicBezTo>
                  <a:lnTo>
                    <a:pt x="1279" y="1249"/>
                  </a:lnTo>
                  <a:cubicBezTo>
                    <a:pt x="1279" y="843"/>
                    <a:pt x="1625" y="497"/>
                    <a:pt x="2031" y="497"/>
                  </a:cubicBezTo>
                  <a:lnTo>
                    <a:pt x="15106" y="497"/>
                  </a:lnTo>
                  <a:cubicBezTo>
                    <a:pt x="15512" y="497"/>
                    <a:pt x="15858" y="843"/>
                    <a:pt x="15858" y="1249"/>
                  </a:cubicBezTo>
                  <a:lnTo>
                    <a:pt x="15858" y="8381"/>
                  </a:lnTo>
                  <a:lnTo>
                    <a:pt x="14158" y="8381"/>
                  </a:lnTo>
                  <a:cubicBezTo>
                    <a:pt x="13827" y="8381"/>
                    <a:pt x="13827" y="8878"/>
                    <a:pt x="14158" y="8878"/>
                  </a:cubicBezTo>
                  <a:lnTo>
                    <a:pt x="15858" y="8878"/>
                  </a:lnTo>
                  <a:lnTo>
                    <a:pt x="15858" y="9720"/>
                  </a:lnTo>
                  <a:lnTo>
                    <a:pt x="1294" y="9720"/>
                  </a:lnTo>
                  <a:lnTo>
                    <a:pt x="1294" y="8878"/>
                  </a:lnTo>
                  <a:lnTo>
                    <a:pt x="13075" y="8878"/>
                  </a:lnTo>
                  <a:cubicBezTo>
                    <a:pt x="13406" y="8878"/>
                    <a:pt x="13406" y="8381"/>
                    <a:pt x="13075" y="8381"/>
                  </a:cubicBezTo>
                  <a:lnTo>
                    <a:pt x="1294" y="8381"/>
                  </a:lnTo>
                  <a:lnTo>
                    <a:pt x="1294" y="3551"/>
                  </a:lnTo>
                  <a:cubicBezTo>
                    <a:pt x="1294" y="3386"/>
                    <a:pt x="1166" y="3303"/>
                    <a:pt x="1038" y="3303"/>
                  </a:cubicBezTo>
                  <a:cubicBezTo>
                    <a:pt x="910" y="3303"/>
                    <a:pt x="782" y="3386"/>
                    <a:pt x="782" y="3551"/>
                  </a:cubicBezTo>
                  <a:lnTo>
                    <a:pt x="782" y="9705"/>
                  </a:lnTo>
                  <a:lnTo>
                    <a:pt x="241" y="9705"/>
                  </a:lnTo>
                  <a:cubicBezTo>
                    <a:pt x="105" y="9705"/>
                    <a:pt x="0" y="9825"/>
                    <a:pt x="0" y="9961"/>
                  </a:cubicBezTo>
                  <a:lnTo>
                    <a:pt x="0" y="10969"/>
                  </a:lnTo>
                  <a:cubicBezTo>
                    <a:pt x="0" y="11661"/>
                    <a:pt x="557" y="12218"/>
                    <a:pt x="1249" y="12218"/>
                  </a:cubicBezTo>
                  <a:lnTo>
                    <a:pt x="4363" y="12218"/>
                  </a:lnTo>
                  <a:cubicBezTo>
                    <a:pt x="4694" y="12218"/>
                    <a:pt x="4694" y="11721"/>
                    <a:pt x="4363" y="11721"/>
                  </a:cubicBezTo>
                  <a:lnTo>
                    <a:pt x="1249" y="11721"/>
                  </a:lnTo>
                  <a:cubicBezTo>
                    <a:pt x="843" y="11721"/>
                    <a:pt x="497" y="11375"/>
                    <a:pt x="497" y="10969"/>
                  </a:cubicBezTo>
                  <a:lnTo>
                    <a:pt x="497" y="10217"/>
                  </a:lnTo>
                  <a:lnTo>
                    <a:pt x="6515" y="10217"/>
                  </a:lnTo>
                  <a:cubicBezTo>
                    <a:pt x="6620" y="10803"/>
                    <a:pt x="7147" y="11225"/>
                    <a:pt x="7734" y="11225"/>
                  </a:cubicBezTo>
                  <a:lnTo>
                    <a:pt x="9419" y="11225"/>
                  </a:lnTo>
                  <a:cubicBezTo>
                    <a:pt x="10005" y="11225"/>
                    <a:pt x="10532" y="10803"/>
                    <a:pt x="10652" y="10217"/>
                  </a:cubicBezTo>
                  <a:lnTo>
                    <a:pt x="16656" y="10217"/>
                  </a:lnTo>
                  <a:lnTo>
                    <a:pt x="16656" y="10969"/>
                  </a:lnTo>
                  <a:cubicBezTo>
                    <a:pt x="16656" y="11375"/>
                    <a:pt x="16325" y="11721"/>
                    <a:pt x="15903" y="11721"/>
                  </a:cubicBezTo>
                  <a:lnTo>
                    <a:pt x="5462" y="11721"/>
                  </a:lnTo>
                  <a:cubicBezTo>
                    <a:pt x="5116" y="11721"/>
                    <a:pt x="5116" y="12218"/>
                    <a:pt x="5462" y="12218"/>
                  </a:cubicBezTo>
                  <a:lnTo>
                    <a:pt x="15888" y="12218"/>
                  </a:lnTo>
                  <a:cubicBezTo>
                    <a:pt x="16596" y="12218"/>
                    <a:pt x="17152" y="11661"/>
                    <a:pt x="17152" y="10969"/>
                  </a:cubicBezTo>
                  <a:lnTo>
                    <a:pt x="17152" y="9961"/>
                  </a:lnTo>
                  <a:cubicBezTo>
                    <a:pt x="17152" y="9825"/>
                    <a:pt x="17032" y="9705"/>
                    <a:pt x="16896" y="9705"/>
                  </a:cubicBezTo>
                  <a:lnTo>
                    <a:pt x="16912" y="9720"/>
                  </a:lnTo>
                  <a:lnTo>
                    <a:pt x="16370" y="9720"/>
                  </a:lnTo>
                  <a:lnTo>
                    <a:pt x="16370" y="1249"/>
                  </a:lnTo>
                  <a:cubicBezTo>
                    <a:pt x="16355" y="557"/>
                    <a:pt x="15798" y="1"/>
                    <a:pt x="15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0"/>
            <p:cNvSpPr/>
            <p:nvPr/>
          </p:nvSpPr>
          <p:spPr>
            <a:xfrm>
              <a:off x="3711050" y="3156325"/>
              <a:ext cx="171175" cy="146950"/>
            </a:xfrm>
            <a:custGeom>
              <a:avLst/>
              <a:gdLst/>
              <a:ahLst/>
              <a:cxnLst/>
              <a:rect l="l" t="t" r="r" b="b"/>
              <a:pathLst>
                <a:path w="6847" h="5878" extrusionOk="0">
                  <a:moveTo>
                    <a:pt x="3672" y="527"/>
                  </a:moveTo>
                  <a:lnTo>
                    <a:pt x="3672" y="2949"/>
                  </a:lnTo>
                  <a:cubicBezTo>
                    <a:pt x="3672" y="3085"/>
                    <a:pt x="3777" y="3190"/>
                    <a:pt x="3913" y="3190"/>
                  </a:cubicBezTo>
                  <a:lnTo>
                    <a:pt x="6335" y="3190"/>
                  </a:lnTo>
                  <a:cubicBezTo>
                    <a:pt x="6196" y="4529"/>
                    <a:pt x="5070" y="5372"/>
                    <a:pt x="3904" y="5372"/>
                  </a:cubicBezTo>
                  <a:cubicBezTo>
                    <a:pt x="3302" y="5372"/>
                    <a:pt x="2690" y="5147"/>
                    <a:pt x="2198" y="4650"/>
                  </a:cubicBezTo>
                  <a:cubicBezTo>
                    <a:pt x="753" y="3205"/>
                    <a:pt x="1626" y="738"/>
                    <a:pt x="3672" y="527"/>
                  </a:cubicBezTo>
                  <a:close/>
                  <a:moveTo>
                    <a:pt x="3913" y="0"/>
                  </a:moveTo>
                  <a:cubicBezTo>
                    <a:pt x="1310" y="0"/>
                    <a:pt x="1" y="3160"/>
                    <a:pt x="1837" y="5011"/>
                  </a:cubicBezTo>
                  <a:cubicBezTo>
                    <a:pt x="2436" y="5610"/>
                    <a:pt x="3172" y="5878"/>
                    <a:pt x="3894" y="5878"/>
                  </a:cubicBezTo>
                  <a:cubicBezTo>
                    <a:pt x="5402" y="5878"/>
                    <a:pt x="6847" y="4709"/>
                    <a:pt x="6847" y="2949"/>
                  </a:cubicBezTo>
                  <a:cubicBezTo>
                    <a:pt x="6847" y="2799"/>
                    <a:pt x="6741" y="2694"/>
                    <a:pt x="6591" y="2694"/>
                  </a:cubicBezTo>
                  <a:lnTo>
                    <a:pt x="4169" y="2694"/>
                  </a:lnTo>
                  <a:lnTo>
                    <a:pt x="4169" y="256"/>
                  </a:lnTo>
                  <a:cubicBezTo>
                    <a:pt x="4169" y="121"/>
                    <a:pt x="4048" y="0"/>
                    <a:pt x="3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70"/>
            <p:cNvSpPr/>
            <p:nvPr/>
          </p:nvSpPr>
          <p:spPr>
            <a:xfrm>
              <a:off x="3824650" y="3134125"/>
              <a:ext cx="79775" cy="79400"/>
            </a:xfrm>
            <a:custGeom>
              <a:avLst/>
              <a:gdLst/>
              <a:ahLst/>
              <a:cxnLst/>
              <a:rect l="l" t="t" r="r" b="b"/>
              <a:pathLst>
                <a:path w="3191" h="3176" extrusionOk="0">
                  <a:moveTo>
                    <a:pt x="512" y="512"/>
                  </a:moveTo>
                  <a:cubicBezTo>
                    <a:pt x="1656" y="633"/>
                    <a:pt x="2544" y="1535"/>
                    <a:pt x="2679" y="2679"/>
                  </a:cubicBezTo>
                  <a:lnTo>
                    <a:pt x="512" y="2679"/>
                  </a:lnTo>
                  <a:lnTo>
                    <a:pt x="512" y="512"/>
                  </a:lnTo>
                  <a:close/>
                  <a:moveTo>
                    <a:pt x="257" y="1"/>
                  </a:moveTo>
                  <a:cubicBezTo>
                    <a:pt x="121" y="1"/>
                    <a:pt x="1" y="106"/>
                    <a:pt x="1" y="256"/>
                  </a:cubicBezTo>
                  <a:lnTo>
                    <a:pt x="1" y="2935"/>
                  </a:lnTo>
                  <a:cubicBezTo>
                    <a:pt x="1" y="3070"/>
                    <a:pt x="121" y="3175"/>
                    <a:pt x="257" y="3175"/>
                  </a:cubicBezTo>
                  <a:lnTo>
                    <a:pt x="2935" y="3175"/>
                  </a:lnTo>
                  <a:cubicBezTo>
                    <a:pt x="3085" y="3175"/>
                    <a:pt x="3191" y="3070"/>
                    <a:pt x="3191" y="2935"/>
                  </a:cubicBezTo>
                  <a:cubicBezTo>
                    <a:pt x="3191" y="1310"/>
                    <a:pt x="1882" y="1"/>
                    <a:pt x="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70"/>
            <p:cNvSpPr/>
            <p:nvPr/>
          </p:nvSpPr>
          <p:spPr>
            <a:xfrm>
              <a:off x="3926225" y="3201050"/>
              <a:ext cx="110375" cy="12500"/>
            </a:xfrm>
            <a:custGeom>
              <a:avLst/>
              <a:gdLst/>
              <a:ahLst/>
              <a:cxnLst/>
              <a:rect l="l" t="t" r="r" b="b"/>
              <a:pathLst>
                <a:path w="4415" h="500" extrusionOk="0">
                  <a:moveTo>
                    <a:pt x="4090" y="1"/>
                  </a:moveTo>
                  <a:cubicBezTo>
                    <a:pt x="4081" y="1"/>
                    <a:pt x="4072" y="1"/>
                    <a:pt x="4063" y="2"/>
                  </a:cubicBezTo>
                  <a:lnTo>
                    <a:pt x="301" y="2"/>
                  </a:lnTo>
                  <a:cubicBezTo>
                    <a:pt x="0" y="32"/>
                    <a:pt x="0" y="483"/>
                    <a:pt x="301" y="498"/>
                  </a:cubicBezTo>
                  <a:lnTo>
                    <a:pt x="4063" y="498"/>
                  </a:lnTo>
                  <a:cubicBezTo>
                    <a:pt x="4072" y="499"/>
                    <a:pt x="4081" y="500"/>
                    <a:pt x="4090" y="500"/>
                  </a:cubicBezTo>
                  <a:cubicBezTo>
                    <a:pt x="4414" y="500"/>
                    <a:pt x="4414" y="1"/>
                    <a:pt x="40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70"/>
            <p:cNvSpPr/>
            <p:nvPr/>
          </p:nvSpPr>
          <p:spPr>
            <a:xfrm>
              <a:off x="3926225" y="3230025"/>
              <a:ext cx="110375" cy="12500"/>
            </a:xfrm>
            <a:custGeom>
              <a:avLst/>
              <a:gdLst/>
              <a:ahLst/>
              <a:cxnLst/>
              <a:rect l="l" t="t" r="r" b="b"/>
              <a:pathLst>
                <a:path w="4415" h="500" extrusionOk="0">
                  <a:moveTo>
                    <a:pt x="4090" y="0"/>
                  </a:moveTo>
                  <a:cubicBezTo>
                    <a:pt x="4081" y="0"/>
                    <a:pt x="4072" y="1"/>
                    <a:pt x="4063" y="1"/>
                  </a:cubicBezTo>
                  <a:lnTo>
                    <a:pt x="301" y="1"/>
                  </a:lnTo>
                  <a:cubicBezTo>
                    <a:pt x="0" y="31"/>
                    <a:pt x="0" y="468"/>
                    <a:pt x="301" y="498"/>
                  </a:cubicBezTo>
                  <a:lnTo>
                    <a:pt x="4063" y="498"/>
                  </a:lnTo>
                  <a:cubicBezTo>
                    <a:pt x="4072" y="499"/>
                    <a:pt x="4081" y="499"/>
                    <a:pt x="4090" y="499"/>
                  </a:cubicBezTo>
                  <a:cubicBezTo>
                    <a:pt x="4414" y="499"/>
                    <a:pt x="4414" y="0"/>
                    <a:pt x="4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70"/>
            <p:cNvSpPr/>
            <p:nvPr/>
          </p:nvSpPr>
          <p:spPr>
            <a:xfrm>
              <a:off x="3926225" y="3258950"/>
              <a:ext cx="79525" cy="12525"/>
            </a:xfrm>
            <a:custGeom>
              <a:avLst/>
              <a:gdLst/>
              <a:ahLst/>
              <a:cxnLst/>
              <a:rect l="l" t="t" r="r" b="b"/>
              <a:pathLst>
                <a:path w="3181" h="501" extrusionOk="0">
                  <a:moveTo>
                    <a:pt x="2868" y="0"/>
                  </a:moveTo>
                  <a:cubicBezTo>
                    <a:pt x="2856" y="0"/>
                    <a:pt x="2843" y="1"/>
                    <a:pt x="2829" y="3"/>
                  </a:cubicBezTo>
                  <a:lnTo>
                    <a:pt x="301" y="3"/>
                  </a:lnTo>
                  <a:cubicBezTo>
                    <a:pt x="0" y="18"/>
                    <a:pt x="0" y="469"/>
                    <a:pt x="301" y="499"/>
                  </a:cubicBezTo>
                  <a:lnTo>
                    <a:pt x="2829" y="499"/>
                  </a:lnTo>
                  <a:cubicBezTo>
                    <a:pt x="2838" y="500"/>
                    <a:pt x="2847" y="501"/>
                    <a:pt x="2856" y="501"/>
                  </a:cubicBezTo>
                  <a:cubicBezTo>
                    <a:pt x="3177" y="501"/>
                    <a:pt x="3181" y="0"/>
                    <a:pt x="2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0" name="Google Shape;3170;p70"/>
          <p:cNvGrpSpPr/>
          <p:nvPr/>
        </p:nvGrpSpPr>
        <p:grpSpPr>
          <a:xfrm>
            <a:off x="6684299" y="3459819"/>
            <a:ext cx="432125" cy="358100"/>
            <a:chOff x="3241250" y="3081850"/>
            <a:chExt cx="432125" cy="358100"/>
          </a:xfrm>
        </p:grpSpPr>
        <p:sp>
          <p:nvSpPr>
            <p:cNvPr id="3171" name="Google Shape;3171;p70"/>
            <p:cNvSpPr/>
            <p:nvPr/>
          </p:nvSpPr>
          <p:spPr>
            <a:xfrm>
              <a:off x="3241250" y="3081850"/>
              <a:ext cx="345700" cy="358100"/>
            </a:xfrm>
            <a:custGeom>
              <a:avLst/>
              <a:gdLst/>
              <a:ahLst/>
              <a:cxnLst/>
              <a:rect l="l" t="t" r="r" b="b"/>
              <a:pathLst>
                <a:path w="13828" h="14324" extrusionOk="0">
                  <a:moveTo>
                    <a:pt x="6711" y="5658"/>
                  </a:moveTo>
                  <a:lnTo>
                    <a:pt x="6711" y="6936"/>
                  </a:lnTo>
                  <a:lnTo>
                    <a:pt x="5447" y="6936"/>
                  </a:lnTo>
                  <a:lnTo>
                    <a:pt x="5447" y="5658"/>
                  </a:lnTo>
                  <a:close/>
                  <a:moveTo>
                    <a:pt x="12699" y="4604"/>
                  </a:moveTo>
                  <a:cubicBezTo>
                    <a:pt x="13091" y="4755"/>
                    <a:pt x="13331" y="5116"/>
                    <a:pt x="13346" y="5537"/>
                  </a:cubicBezTo>
                  <a:lnTo>
                    <a:pt x="13346" y="7057"/>
                  </a:lnTo>
                  <a:cubicBezTo>
                    <a:pt x="13331" y="7478"/>
                    <a:pt x="13091" y="7839"/>
                    <a:pt x="12699" y="7990"/>
                  </a:cubicBezTo>
                  <a:lnTo>
                    <a:pt x="12699" y="4604"/>
                  </a:lnTo>
                  <a:close/>
                  <a:moveTo>
                    <a:pt x="2017" y="4364"/>
                  </a:moveTo>
                  <a:lnTo>
                    <a:pt x="2017" y="8245"/>
                  </a:lnTo>
                  <a:cubicBezTo>
                    <a:pt x="1144" y="8110"/>
                    <a:pt x="512" y="7373"/>
                    <a:pt x="512" y="6500"/>
                  </a:cubicBezTo>
                  <a:lnTo>
                    <a:pt x="512" y="6485"/>
                  </a:lnTo>
                  <a:lnTo>
                    <a:pt x="512" y="6109"/>
                  </a:lnTo>
                  <a:cubicBezTo>
                    <a:pt x="512" y="5236"/>
                    <a:pt x="1144" y="4499"/>
                    <a:pt x="2017" y="4364"/>
                  </a:cubicBezTo>
                  <a:close/>
                  <a:moveTo>
                    <a:pt x="4951" y="8742"/>
                  </a:moveTo>
                  <a:lnTo>
                    <a:pt x="4951" y="9254"/>
                  </a:lnTo>
                  <a:lnTo>
                    <a:pt x="4951" y="9269"/>
                  </a:lnTo>
                  <a:lnTo>
                    <a:pt x="4800" y="9299"/>
                  </a:lnTo>
                  <a:lnTo>
                    <a:pt x="4319" y="9374"/>
                  </a:lnTo>
                  <a:lnTo>
                    <a:pt x="2574" y="9675"/>
                  </a:lnTo>
                  <a:lnTo>
                    <a:pt x="2528" y="9675"/>
                  </a:lnTo>
                  <a:lnTo>
                    <a:pt x="2528" y="8742"/>
                  </a:lnTo>
                  <a:close/>
                  <a:moveTo>
                    <a:pt x="4605" y="9825"/>
                  </a:moveTo>
                  <a:lnTo>
                    <a:pt x="4605" y="10939"/>
                  </a:lnTo>
                  <a:lnTo>
                    <a:pt x="4123" y="10939"/>
                  </a:lnTo>
                  <a:lnTo>
                    <a:pt x="4123" y="9916"/>
                  </a:lnTo>
                  <a:lnTo>
                    <a:pt x="4605" y="9825"/>
                  </a:lnTo>
                  <a:close/>
                  <a:moveTo>
                    <a:pt x="10849" y="1369"/>
                  </a:moveTo>
                  <a:lnTo>
                    <a:pt x="10849" y="11375"/>
                  </a:lnTo>
                  <a:cubicBezTo>
                    <a:pt x="9555" y="9269"/>
                    <a:pt x="7885" y="8321"/>
                    <a:pt x="5447" y="8260"/>
                  </a:cubicBezTo>
                  <a:lnTo>
                    <a:pt x="5447" y="8245"/>
                  </a:lnTo>
                  <a:lnTo>
                    <a:pt x="5447" y="7433"/>
                  </a:lnTo>
                  <a:lnTo>
                    <a:pt x="6967" y="7433"/>
                  </a:lnTo>
                  <a:cubicBezTo>
                    <a:pt x="7102" y="7433"/>
                    <a:pt x="7223" y="7328"/>
                    <a:pt x="7223" y="7177"/>
                  </a:cubicBezTo>
                  <a:lnTo>
                    <a:pt x="7223" y="5402"/>
                  </a:lnTo>
                  <a:cubicBezTo>
                    <a:pt x="7223" y="5266"/>
                    <a:pt x="7102" y="5146"/>
                    <a:pt x="6967" y="5146"/>
                  </a:cubicBezTo>
                  <a:lnTo>
                    <a:pt x="5447" y="5146"/>
                  </a:lnTo>
                  <a:lnTo>
                    <a:pt x="5447" y="4349"/>
                  </a:lnTo>
                  <a:cubicBezTo>
                    <a:pt x="7990" y="4288"/>
                    <a:pt x="9735" y="3325"/>
                    <a:pt x="10849" y="1369"/>
                  </a:cubicBezTo>
                  <a:close/>
                  <a:moveTo>
                    <a:pt x="11105" y="0"/>
                  </a:moveTo>
                  <a:cubicBezTo>
                    <a:pt x="10999" y="0"/>
                    <a:pt x="10909" y="61"/>
                    <a:pt x="10864" y="166"/>
                  </a:cubicBezTo>
                  <a:cubicBezTo>
                    <a:pt x="9871" y="2678"/>
                    <a:pt x="8065" y="3837"/>
                    <a:pt x="5192" y="3837"/>
                  </a:cubicBezTo>
                  <a:lnTo>
                    <a:pt x="4229" y="3837"/>
                  </a:lnTo>
                  <a:cubicBezTo>
                    <a:pt x="3883" y="3837"/>
                    <a:pt x="3883" y="4349"/>
                    <a:pt x="4229" y="4349"/>
                  </a:cubicBezTo>
                  <a:lnTo>
                    <a:pt x="4951" y="4349"/>
                  </a:lnTo>
                  <a:lnTo>
                    <a:pt x="4951" y="8245"/>
                  </a:lnTo>
                  <a:lnTo>
                    <a:pt x="2513" y="8245"/>
                  </a:lnTo>
                  <a:lnTo>
                    <a:pt x="2513" y="4349"/>
                  </a:lnTo>
                  <a:lnTo>
                    <a:pt x="3130" y="4349"/>
                  </a:lnTo>
                  <a:cubicBezTo>
                    <a:pt x="3461" y="4349"/>
                    <a:pt x="3461" y="3837"/>
                    <a:pt x="3130" y="3837"/>
                  </a:cubicBezTo>
                  <a:lnTo>
                    <a:pt x="2273" y="3837"/>
                  </a:lnTo>
                  <a:cubicBezTo>
                    <a:pt x="1024" y="3837"/>
                    <a:pt x="16" y="4845"/>
                    <a:pt x="16" y="6094"/>
                  </a:cubicBezTo>
                  <a:lnTo>
                    <a:pt x="16" y="6470"/>
                  </a:lnTo>
                  <a:cubicBezTo>
                    <a:pt x="1" y="7629"/>
                    <a:pt x="873" y="8607"/>
                    <a:pt x="2017" y="8727"/>
                  </a:cubicBezTo>
                  <a:lnTo>
                    <a:pt x="2017" y="9961"/>
                  </a:lnTo>
                  <a:cubicBezTo>
                    <a:pt x="2017" y="10036"/>
                    <a:pt x="2062" y="10111"/>
                    <a:pt x="2107" y="10156"/>
                  </a:cubicBezTo>
                  <a:cubicBezTo>
                    <a:pt x="2152" y="10186"/>
                    <a:pt x="2212" y="10216"/>
                    <a:pt x="2273" y="10216"/>
                  </a:cubicBezTo>
                  <a:lnTo>
                    <a:pt x="2318" y="10216"/>
                  </a:lnTo>
                  <a:lnTo>
                    <a:pt x="2423" y="10201"/>
                  </a:lnTo>
                  <a:lnTo>
                    <a:pt x="2724" y="11601"/>
                  </a:lnTo>
                  <a:cubicBezTo>
                    <a:pt x="2756" y="11733"/>
                    <a:pt x="2856" y="11791"/>
                    <a:pt x="2957" y="11791"/>
                  </a:cubicBezTo>
                  <a:cubicBezTo>
                    <a:pt x="3098" y="11791"/>
                    <a:pt x="3240" y="11679"/>
                    <a:pt x="3206" y="11495"/>
                  </a:cubicBezTo>
                  <a:lnTo>
                    <a:pt x="2920" y="10111"/>
                  </a:lnTo>
                  <a:lnTo>
                    <a:pt x="3627" y="9991"/>
                  </a:lnTo>
                  <a:lnTo>
                    <a:pt x="3627" y="11014"/>
                  </a:lnTo>
                  <a:cubicBezTo>
                    <a:pt x="3627" y="11240"/>
                    <a:pt x="3807" y="11435"/>
                    <a:pt x="4048" y="11435"/>
                  </a:cubicBezTo>
                  <a:lnTo>
                    <a:pt x="4605" y="11435"/>
                  </a:lnTo>
                  <a:lnTo>
                    <a:pt x="4605" y="13827"/>
                  </a:lnTo>
                  <a:lnTo>
                    <a:pt x="3717" y="13827"/>
                  </a:lnTo>
                  <a:lnTo>
                    <a:pt x="3446" y="12594"/>
                  </a:lnTo>
                  <a:cubicBezTo>
                    <a:pt x="3414" y="12454"/>
                    <a:pt x="3308" y="12392"/>
                    <a:pt x="3200" y="12392"/>
                  </a:cubicBezTo>
                  <a:cubicBezTo>
                    <a:pt x="3054" y="12392"/>
                    <a:pt x="2906" y="12508"/>
                    <a:pt x="2950" y="12699"/>
                  </a:cubicBezTo>
                  <a:lnTo>
                    <a:pt x="3251" y="14128"/>
                  </a:lnTo>
                  <a:cubicBezTo>
                    <a:pt x="3281" y="14249"/>
                    <a:pt x="3386" y="14324"/>
                    <a:pt x="3506" y="14324"/>
                  </a:cubicBezTo>
                  <a:lnTo>
                    <a:pt x="4861" y="14324"/>
                  </a:lnTo>
                  <a:cubicBezTo>
                    <a:pt x="4996" y="14324"/>
                    <a:pt x="5101" y="14219"/>
                    <a:pt x="5101" y="14083"/>
                  </a:cubicBezTo>
                  <a:lnTo>
                    <a:pt x="5101" y="9750"/>
                  </a:lnTo>
                  <a:lnTo>
                    <a:pt x="5222" y="9735"/>
                  </a:lnTo>
                  <a:cubicBezTo>
                    <a:pt x="5342" y="9705"/>
                    <a:pt x="5432" y="9615"/>
                    <a:pt x="5432" y="9479"/>
                  </a:cubicBezTo>
                  <a:lnTo>
                    <a:pt x="5432" y="8757"/>
                  </a:lnTo>
                  <a:cubicBezTo>
                    <a:pt x="8005" y="8832"/>
                    <a:pt x="9600" y="9916"/>
                    <a:pt x="10879" y="12458"/>
                  </a:cubicBezTo>
                  <a:cubicBezTo>
                    <a:pt x="10924" y="12533"/>
                    <a:pt x="10999" y="12594"/>
                    <a:pt x="11105" y="12594"/>
                  </a:cubicBezTo>
                  <a:lnTo>
                    <a:pt x="11601" y="12594"/>
                  </a:lnTo>
                  <a:cubicBezTo>
                    <a:pt x="12203" y="12594"/>
                    <a:pt x="12684" y="12112"/>
                    <a:pt x="12699" y="11510"/>
                  </a:cubicBezTo>
                  <a:lnTo>
                    <a:pt x="12699" y="10337"/>
                  </a:lnTo>
                  <a:cubicBezTo>
                    <a:pt x="12714" y="10156"/>
                    <a:pt x="12579" y="10066"/>
                    <a:pt x="12444" y="10066"/>
                  </a:cubicBezTo>
                  <a:cubicBezTo>
                    <a:pt x="12308" y="10066"/>
                    <a:pt x="12173" y="10156"/>
                    <a:pt x="12188" y="10337"/>
                  </a:cubicBezTo>
                  <a:lnTo>
                    <a:pt x="12188" y="11510"/>
                  </a:lnTo>
                  <a:cubicBezTo>
                    <a:pt x="12188" y="11826"/>
                    <a:pt x="11932" y="12097"/>
                    <a:pt x="11601" y="12097"/>
                  </a:cubicBezTo>
                  <a:lnTo>
                    <a:pt x="11345" y="12097"/>
                  </a:lnTo>
                  <a:lnTo>
                    <a:pt x="11345" y="512"/>
                  </a:lnTo>
                  <a:lnTo>
                    <a:pt x="11601" y="512"/>
                  </a:lnTo>
                  <a:cubicBezTo>
                    <a:pt x="11932" y="512"/>
                    <a:pt x="12188" y="768"/>
                    <a:pt x="12188" y="1099"/>
                  </a:cubicBezTo>
                  <a:lnTo>
                    <a:pt x="12188" y="9238"/>
                  </a:lnTo>
                  <a:cubicBezTo>
                    <a:pt x="12173" y="9419"/>
                    <a:pt x="12308" y="9509"/>
                    <a:pt x="12444" y="9509"/>
                  </a:cubicBezTo>
                  <a:cubicBezTo>
                    <a:pt x="12579" y="9509"/>
                    <a:pt x="12714" y="9419"/>
                    <a:pt x="12699" y="9238"/>
                  </a:cubicBezTo>
                  <a:lnTo>
                    <a:pt x="12699" y="8516"/>
                  </a:lnTo>
                  <a:cubicBezTo>
                    <a:pt x="13361" y="8351"/>
                    <a:pt x="13828" y="7749"/>
                    <a:pt x="13828" y="7072"/>
                  </a:cubicBezTo>
                  <a:lnTo>
                    <a:pt x="13828" y="5522"/>
                  </a:lnTo>
                  <a:cubicBezTo>
                    <a:pt x="13828" y="4845"/>
                    <a:pt x="13361" y="4243"/>
                    <a:pt x="12699" y="4078"/>
                  </a:cubicBezTo>
                  <a:lnTo>
                    <a:pt x="12699" y="1099"/>
                  </a:lnTo>
                  <a:cubicBezTo>
                    <a:pt x="12699" y="497"/>
                    <a:pt x="12203" y="0"/>
                    <a:pt x="11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70"/>
            <p:cNvSpPr/>
            <p:nvPr/>
          </p:nvSpPr>
          <p:spPr>
            <a:xfrm>
              <a:off x="3588825" y="3099475"/>
              <a:ext cx="45775" cy="42025"/>
            </a:xfrm>
            <a:custGeom>
              <a:avLst/>
              <a:gdLst/>
              <a:ahLst/>
              <a:cxnLst/>
              <a:rect l="l" t="t" r="r" b="b"/>
              <a:pathLst>
                <a:path w="1831" h="1681" extrusionOk="0">
                  <a:moveTo>
                    <a:pt x="1452" y="1"/>
                  </a:moveTo>
                  <a:cubicBezTo>
                    <a:pt x="1388" y="1"/>
                    <a:pt x="1322" y="28"/>
                    <a:pt x="1264" y="93"/>
                  </a:cubicBezTo>
                  <a:lnTo>
                    <a:pt x="105" y="1251"/>
                  </a:lnTo>
                  <a:cubicBezTo>
                    <a:pt x="0" y="1357"/>
                    <a:pt x="0" y="1507"/>
                    <a:pt x="105" y="1612"/>
                  </a:cubicBezTo>
                  <a:cubicBezTo>
                    <a:pt x="151" y="1658"/>
                    <a:pt x="214" y="1680"/>
                    <a:pt x="278" y="1680"/>
                  </a:cubicBezTo>
                  <a:cubicBezTo>
                    <a:pt x="342" y="1680"/>
                    <a:pt x="406" y="1658"/>
                    <a:pt x="451" y="1612"/>
                  </a:cubicBezTo>
                  <a:lnTo>
                    <a:pt x="1625" y="454"/>
                  </a:lnTo>
                  <a:cubicBezTo>
                    <a:pt x="1831" y="271"/>
                    <a:pt x="1654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70"/>
            <p:cNvSpPr/>
            <p:nvPr/>
          </p:nvSpPr>
          <p:spPr>
            <a:xfrm>
              <a:off x="3630200" y="3184925"/>
              <a:ext cx="43175" cy="29725"/>
            </a:xfrm>
            <a:custGeom>
              <a:avLst/>
              <a:gdLst/>
              <a:ahLst/>
              <a:cxnLst/>
              <a:rect l="l" t="t" r="r" b="b"/>
              <a:pathLst>
                <a:path w="1727" h="1189" extrusionOk="0">
                  <a:moveTo>
                    <a:pt x="1356" y="1"/>
                  </a:moveTo>
                  <a:cubicBezTo>
                    <a:pt x="1312" y="1"/>
                    <a:pt x="1265" y="14"/>
                    <a:pt x="1219" y="45"/>
                  </a:cubicBezTo>
                  <a:lnTo>
                    <a:pt x="211" y="722"/>
                  </a:lnTo>
                  <a:cubicBezTo>
                    <a:pt x="0" y="857"/>
                    <a:pt x="105" y="1173"/>
                    <a:pt x="346" y="1188"/>
                  </a:cubicBezTo>
                  <a:cubicBezTo>
                    <a:pt x="391" y="1173"/>
                    <a:pt x="451" y="1158"/>
                    <a:pt x="482" y="1143"/>
                  </a:cubicBezTo>
                  <a:lnTo>
                    <a:pt x="1490" y="466"/>
                  </a:lnTo>
                  <a:cubicBezTo>
                    <a:pt x="1727" y="316"/>
                    <a:pt x="1570" y="1"/>
                    <a:pt x="1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70"/>
            <p:cNvSpPr/>
            <p:nvPr/>
          </p:nvSpPr>
          <p:spPr>
            <a:xfrm>
              <a:off x="3629525" y="3263925"/>
              <a:ext cx="43200" cy="29725"/>
            </a:xfrm>
            <a:custGeom>
              <a:avLst/>
              <a:gdLst/>
              <a:ahLst/>
              <a:cxnLst/>
              <a:rect l="l" t="t" r="r" b="b"/>
              <a:pathLst>
                <a:path w="1728" h="1189" extrusionOk="0">
                  <a:moveTo>
                    <a:pt x="372" y="1"/>
                  </a:moveTo>
                  <a:cubicBezTo>
                    <a:pt x="157" y="1"/>
                    <a:pt x="1" y="316"/>
                    <a:pt x="238" y="466"/>
                  </a:cubicBezTo>
                  <a:lnTo>
                    <a:pt x="1246" y="1143"/>
                  </a:lnTo>
                  <a:cubicBezTo>
                    <a:pt x="1276" y="1173"/>
                    <a:pt x="1321" y="1188"/>
                    <a:pt x="1381" y="1188"/>
                  </a:cubicBezTo>
                  <a:cubicBezTo>
                    <a:pt x="1622" y="1173"/>
                    <a:pt x="1727" y="857"/>
                    <a:pt x="1517" y="722"/>
                  </a:cubicBezTo>
                  <a:lnTo>
                    <a:pt x="509" y="45"/>
                  </a:lnTo>
                  <a:cubicBezTo>
                    <a:pt x="462" y="14"/>
                    <a:pt x="416" y="1"/>
                    <a:pt x="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70"/>
            <p:cNvSpPr/>
            <p:nvPr/>
          </p:nvSpPr>
          <p:spPr>
            <a:xfrm>
              <a:off x="3587325" y="3337225"/>
              <a:ext cx="44400" cy="41425"/>
            </a:xfrm>
            <a:custGeom>
              <a:avLst/>
              <a:gdLst/>
              <a:ahLst/>
              <a:cxnLst/>
              <a:rect l="l" t="t" r="r" b="b"/>
              <a:pathLst>
                <a:path w="1776" h="1657" extrusionOk="0">
                  <a:moveTo>
                    <a:pt x="355" y="1"/>
                  </a:moveTo>
                  <a:cubicBezTo>
                    <a:pt x="167" y="1"/>
                    <a:pt x="1" y="235"/>
                    <a:pt x="165" y="423"/>
                  </a:cubicBezTo>
                  <a:lnTo>
                    <a:pt x="1324" y="1581"/>
                  </a:lnTo>
                  <a:cubicBezTo>
                    <a:pt x="1369" y="1626"/>
                    <a:pt x="1429" y="1656"/>
                    <a:pt x="1504" y="1656"/>
                  </a:cubicBezTo>
                  <a:cubicBezTo>
                    <a:pt x="1565" y="1656"/>
                    <a:pt x="1640" y="1626"/>
                    <a:pt x="1685" y="1581"/>
                  </a:cubicBezTo>
                  <a:cubicBezTo>
                    <a:pt x="1775" y="1491"/>
                    <a:pt x="1775" y="1325"/>
                    <a:pt x="1685" y="1235"/>
                  </a:cubicBezTo>
                  <a:lnTo>
                    <a:pt x="511" y="62"/>
                  </a:lnTo>
                  <a:cubicBezTo>
                    <a:pt x="462" y="19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6" name="Google Shape;3176;p70"/>
          <p:cNvGrpSpPr/>
          <p:nvPr/>
        </p:nvGrpSpPr>
        <p:grpSpPr>
          <a:xfrm>
            <a:off x="5875882" y="3427844"/>
            <a:ext cx="429200" cy="422050"/>
            <a:chOff x="2812075" y="3049875"/>
            <a:chExt cx="429200" cy="422050"/>
          </a:xfrm>
        </p:grpSpPr>
        <p:sp>
          <p:nvSpPr>
            <p:cNvPr id="3177" name="Google Shape;3177;p70"/>
            <p:cNvSpPr/>
            <p:nvPr/>
          </p:nvSpPr>
          <p:spPr>
            <a:xfrm>
              <a:off x="2812075" y="3049875"/>
              <a:ext cx="429200" cy="422050"/>
            </a:xfrm>
            <a:custGeom>
              <a:avLst/>
              <a:gdLst/>
              <a:ahLst/>
              <a:cxnLst/>
              <a:rect l="l" t="t" r="r" b="b"/>
              <a:pathLst>
                <a:path w="17168" h="16882" extrusionOk="0">
                  <a:moveTo>
                    <a:pt x="2980" y="4755"/>
                  </a:moveTo>
                  <a:lnTo>
                    <a:pt x="2980" y="8622"/>
                  </a:lnTo>
                  <a:lnTo>
                    <a:pt x="662" y="6590"/>
                  </a:lnTo>
                  <a:lnTo>
                    <a:pt x="2980" y="4755"/>
                  </a:lnTo>
                  <a:close/>
                  <a:moveTo>
                    <a:pt x="14219" y="4875"/>
                  </a:moveTo>
                  <a:lnTo>
                    <a:pt x="16521" y="6590"/>
                  </a:lnTo>
                  <a:lnTo>
                    <a:pt x="14219" y="8637"/>
                  </a:lnTo>
                  <a:lnTo>
                    <a:pt x="14219" y="4875"/>
                  </a:lnTo>
                  <a:close/>
                  <a:moveTo>
                    <a:pt x="16919" y="10728"/>
                  </a:moveTo>
                  <a:lnTo>
                    <a:pt x="16919" y="10728"/>
                  </a:lnTo>
                  <a:cubicBezTo>
                    <a:pt x="16917" y="10728"/>
                    <a:pt x="16914" y="10728"/>
                    <a:pt x="16912" y="10728"/>
                  </a:cubicBezTo>
                  <a:lnTo>
                    <a:pt x="16927" y="10728"/>
                  </a:lnTo>
                  <a:cubicBezTo>
                    <a:pt x="16924" y="10728"/>
                    <a:pt x="16922" y="10728"/>
                    <a:pt x="16919" y="10728"/>
                  </a:cubicBezTo>
                  <a:close/>
                  <a:moveTo>
                    <a:pt x="512" y="7132"/>
                  </a:moveTo>
                  <a:lnTo>
                    <a:pt x="3055" y="9359"/>
                  </a:lnTo>
                  <a:lnTo>
                    <a:pt x="5628" y="11616"/>
                  </a:lnTo>
                  <a:lnTo>
                    <a:pt x="4665" y="12443"/>
                  </a:lnTo>
                  <a:cubicBezTo>
                    <a:pt x="4455" y="12618"/>
                    <a:pt x="4624" y="12901"/>
                    <a:pt x="4823" y="12901"/>
                  </a:cubicBezTo>
                  <a:cubicBezTo>
                    <a:pt x="4881" y="12901"/>
                    <a:pt x="4941" y="12877"/>
                    <a:pt x="4996" y="12819"/>
                  </a:cubicBezTo>
                  <a:lnTo>
                    <a:pt x="6094" y="11857"/>
                  </a:lnTo>
                  <a:lnTo>
                    <a:pt x="11104" y="11857"/>
                  </a:lnTo>
                  <a:lnTo>
                    <a:pt x="16190" y="16325"/>
                  </a:lnTo>
                  <a:cubicBezTo>
                    <a:pt x="16099" y="16370"/>
                    <a:pt x="16009" y="16385"/>
                    <a:pt x="15919" y="16385"/>
                  </a:cubicBezTo>
                  <a:lnTo>
                    <a:pt x="1264" y="16385"/>
                  </a:lnTo>
                  <a:cubicBezTo>
                    <a:pt x="1174" y="16385"/>
                    <a:pt x="1084" y="16370"/>
                    <a:pt x="993" y="16325"/>
                  </a:cubicBezTo>
                  <a:lnTo>
                    <a:pt x="3897" y="13782"/>
                  </a:lnTo>
                  <a:cubicBezTo>
                    <a:pt x="4142" y="13619"/>
                    <a:pt x="3962" y="13320"/>
                    <a:pt x="3750" y="13320"/>
                  </a:cubicBezTo>
                  <a:cubicBezTo>
                    <a:pt x="3688" y="13320"/>
                    <a:pt x="3624" y="13345"/>
                    <a:pt x="3566" y="13406"/>
                  </a:cubicBezTo>
                  <a:lnTo>
                    <a:pt x="602" y="15994"/>
                  </a:lnTo>
                  <a:cubicBezTo>
                    <a:pt x="542" y="15889"/>
                    <a:pt x="512" y="15753"/>
                    <a:pt x="512" y="15633"/>
                  </a:cubicBezTo>
                  <a:lnTo>
                    <a:pt x="512" y="7132"/>
                  </a:lnTo>
                  <a:close/>
                  <a:moveTo>
                    <a:pt x="4123" y="0"/>
                  </a:moveTo>
                  <a:cubicBezTo>
                    <a:pt x="3491" y="0"/>
                    <a:pt x="2980" y="512"/>
                    <a:pt x="2980" y="1144"/>
                  </a:cubicBezTo>
                  <a:lnTo>
                    <a:pt x="2980" y="4123"/>
                  </a:lnTo>
                  <a:lnTo>
                    <a:pt x="106" y="6380"/>
                  </a:lnTo>
                  <a:cubicBezTo>
                    <a:pt x="46" y="6425"/>
                    <a:pt x="16" y="6500"/>
                    <a:pt x="16" y="6575"/>
                  </a:cubicBezTo>
                  <a:lnTo>
                    <a:pt x="16" y="15633"/>
                  </a:lnTo>
                  <a:cubicBezTo>
                    <a:pt x="0" y="16325"/>
                    <a:pt x="572" y="16882"/>
                    <a:pt x="1264" y="16882"/>
                  </a:cubicBezTo>
                  <a:lnTo>
                    <a:pt x="15904" y="16882"/>
                  </a:lnTo>
                  <a:cubicBezTo>
                    <a:pt x="16596" y="16882"/>
                    <a:pt x="17168" y="16325"/>
                    <a:pt x="17168" y="15633"/>
                  </a:cubicBezTo>
                  <a:lnTo>
                    <a:pt x="17168" y="11571"/>
                  </a:lnTo>
                  <a:cubicBezTo>
                    <a:pt x="17168" y="11405"/>
                    <a:pt x="17040" y="11322"/>
                    <a:pt x="16912" y="11322"/>
                  </a:cubicBezTo>
                  <a:cubicBezTo>
                    <a:pt x="16784" y="11322"/>
                    <a:pt x="16656" y="11405"/>
                    <a:pt x="16656" y="11571"/>
                  </a:cubicBezTo>
                  <a:lnTo>
                    <a:pt x="16656" y="15633"/>
                  </a:lnTo>
                  <a:cubicBezTo>
                    <a:pt x="16656" y="15753"/>
                    <a:pt x="16626" y="15889"/>
                    <a:pt x="16566" y="15994"/>
                  </a:cubicBezTo>
                  <a:lnTo>
                    <a:pt x="11586" y="11616"/>
                  </a:lnTo>
                  <a:lnTo>
                    <a:pt x="16671" y="7132"/>
                  </a:lnTo>
                  <a:lnTo>
                    <a:pt x="16671" y="10472"/>
                  </a:lnTo>
                  <a:cubicBezTo>
                    <a:pt x="16671" y="10620"/>
                    <a:pt x="16773" y="10725"/>
                    <a:pt x="16919" y="10728"/>
                  </a:cubicBezTo>
                  <a:lnTo>
                    <a:pt x="16919" y="10728"/>
                  </a:lnTo>
                  <a:cubicBezTo>
                    <a:pt x="17066" y="10725"/>
                    <a:pt x="17168" y="10620"/>
                    <a:pt x="17168" y="10472"/>
                  </a:cubicBezTo>
                  <a:lnTo>
                    <a:pt x="17168" y="6575"/>
                  </a:lnTo>
                  <a:cubicBezTo>
                    <a:pt x="17168" y="6500"/>
                    <a:pt x="17138" y="6425"/>
                    <a:pt x="17062" y="6380"/>
                  </a:cubicBezTo>
                  <a:lnTo>
                    <a:pt x="14219" y="4243"/>
                  </a:lnTo>
                  <a:lnTo>
                    <a:pt x="14219" y="1144"/>
                  </a:lnTo>
                  <a:cubicBezTo>
                    <a:pt x="14204" y="512"/>
                    <a:pt x="13692" y="0"/>
                    <a:pt x="13060" y="0"/>
                  </a:cubicBezTo>
                  <a:lnTo>
                    <a:pt x="8953" y="0"/>
                  </a:lnTo>
                  <a:cubicBezTo>
                    <a:pt x="8622" y="0"/>
                    <a:pt x="8622" y="512"/>
                    <a:pt x="8953" y="512"/>
                  </a:cubicBezTo>
                  <a:lnTo>
                    <a:pt x="13060" y="512"/>
                  </a:lnTo>
                  <a:cubicBezTo>
                    <a:pt x="13406" y="512"/>
                    <a:pt x="13707" y="798"/>
                    <a:pt x="13707" y="1144"/>
                  </a:cubicBezTo>
                  <a:lnTo>
                    <a:pt x="13707" y="9088"/>
                  </a:lnTo>
                  <a:lnTo>
                    <a:pt x="11104" y="11360"/>
                  </a:lnTo>
                  <a:lnTo>
                    <a:pt x="6109" y="11360"/>
                  </a:lnTo>
                  <a:lnTo>
                    <a:pt x="3476" y="9058"/>
                  </a:lnTo>
                  <a:lnTo>
                    <a:pt x="3476" y="1144"/>
                  </a:lnTo>
                  <a:cubicBezTo>
                    <a:pt x="3476" y="798"/>
                    <a:pt x="3762" y="512"/>
                    <a:pt x="4108" y="512"/>
                  </a:cubicBezTo>
                  <a:lnTo>
                    <a:pt x="7854" y="512"/>
                  </a:lnTo>
                  <a:cubicBezTo>
                    <a:pt x="8185" y="512"/>
                    <a:pt x="8185" y="0"/>
                    <a:pt x="7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70"/>
            <p:cNvSpPr/>
            <p:nvPr/>
          </p:nvSpPr>
          <p:spPr>
            <a:xfrm>
              <a:off x="2912125" y="3096525"/>
              <a:ext cx="180825" cy="187700"/>
            </a:xfrm>
            <a:custGeom>
              <a:avLst/>
              <a:gdLst/>
              <a:ahLst/>
              <a:cxnLst/>
              <a:rect l="l" t="t" r="r" b="b"/>
              <a:pathLst>
                <a:path w="7233" h="7508" extrusionOk="0">
                  <a:moveTo>
                    <a:pt x="3190" y="2302"/>
                  </a:moveTo>
                  <a:lnTo>
                    <a:pt x="3190" y="4318"/>
                  </a:lnTo>
                  <a:lnTo>
                    <a:pt x="1686" y="4318"/>
                  </a:lnTo>
                  <a:cubicBezTo>
                    <a:pt x="1129" y="4318"/>
                    <a:pt x="678" y="3867"/>
                    <a:pt x="678" y="3310"/>
                  </a:cubicBezTo>
                  <a:cubicBezTo>
                    <a:pt x="678" y="2753"/>
                    <a:pt x="1129" y="2302"/>
                    <a:pt x="1686" y="2302"/>
                  </a:cubicBezTo>
                  <a:close/>
                  <a:moveTo>
                    <a:pt x="5703" y="1204"/>
                  </a:moveTo>
                  <a:lnTo>
                    <a:pt x="5703" y="5432"/>
                  </a:lnTo>
                  <a:lnTo>
                    <a:pt x="3687" y="4424"/>
                  </a:lnTo>
                  <a:lnTo>
                    <a:pt x="3687" y="2197"/>
                  </a:lnTo>
                  <a:lnTo>
                    <a:pt x="5703" y="1204"/>
                  </a:lnTo>
                  <a:close/>
                  <a:moveTo>
                    <a:pt x="6455" y="542"/>
                  </a:moveTo>
                  <a:cubicBezTo>
                    <a:pt x="6606" y="542"/>
                    <a:pt x="6711" y="647"/>
                    <a:pt x="6711" y="782"/>
                  </a:cubicBezTo>
                  <a:lnTo>
                    <a:pt x="6711" y="5823"/>
                  </a:lnTo>
                  <a:cubicBezTo>
                    <a:pt x="6696" y="5981"/>
                    <a:pt x="6576" y="6060"/>
                    <a:pt x="6455" y="6060"/>
                  </a:cubicBezTo>
                  <a:cubicBezTo>
                    <a:pt x="6335" y="6060"/>
                    <a:pt x="6215" y="5981"/>
                    <a:pt x="6200" y="5823"/>
                  </a:cubicBezTo>
                  <a:lnTo>
                    <a:pt x="6200" y="782"/>
                  </a:lnTo>
                  <a:cubicBezTo>
                    <a:pt x="6215" y="647"/>
                    <a:pt x="6320" y="542"/>
                    <a:pt x="6455" y="542"/>
                  </a:cubicBezTo>
                  <a:close/>
                  <a:moveTo>
                    <a:pt x="2604" y="4815"/>
                  </a:moveTo>
                  <a:lnTo>
                    <a:pt x="2604" y="6650"/>
                  </a:lnTo>
                  <a:cubicBezTo>
                    <a:pt x="2589" y="6869"/>
                    <a:pt x="2419" y="6978"/>
                    <a:pt x="2250" y="6978"/>
                  </a:cubicBezTo>
                  <a:cubicBezTo>
                    <a:pt x="2081" y="6978"/>
                    <a:pt x="1911" y="6869"/>
                    <a:pt x="1896" y="6650"/>
                  </a:cubicBezTo>
                  <a:lnTo>
                    <a:pt x="1896" y="4815"/>
                  </a:lnTo>
                  <a:close/>
                  <a:moveTo>
                    <a:pt x="6457" y="1"/>
                  </a:moveTo>
                  <a:cubicBezTo>
                    <a:pt x="6129" y="1"/>
                    <a:pt x="5801" y="197"/>
                    <a:pt x="5718" y="617"/>
                  </a:cubicBezTo>
                  <a:lnTo>
                    <a:pt x="3371" y="1791"/>
                  </a:lnTo>
                  <a:lnTo>
                    <a:pt x="1671" y="1791"/>
                  </a:lnTo>
                  <a:cubicBezTo>
                    <a:pt x="1642" y="1789"/>
                    <a:pt x="1614" y="1788"/>
                    <a:pt x="1585" y="1788"/>
                  </a:cubicBezTo>
                  <a:cubicBezTo>
                    <a:pt x="810" y="1788"/>
                    <a:pt x="164" y="2376"/>
                    <a:pt x="91" y="3160"/>
                  </a:cubicBezTo>
                  <a:cubicBezTo>
                    <a:pt x="1" y="3957"/>
                    <a:pt x="587" y="4694"/>
                    <a:pt x="1385" y="4785"/>
                  </a:cubicBezTo>
                  <a:lnTo>
                    <a:pt x="1385" y="6650"/>
                  </a:lnTo>
                  <a:cubicBezTo>
                    <a:pt x="1385" y="7117"/>
                    <a:pt x="1776" y="7508"/>
                    <a:pt x="2242" y="7508"/>
                  </a:cubicBezTo>
                  <a:cubicBezTo>
                    <a:pt x="2724" y="7508"/>
                    <a:pt x="3100" y="7117"/>
                    <a:pt x="3100" y="6650"/>
                  </a:cubicBezTo>
                  <a:lnTo>
                    <a:pt x="3100" y="4815"/>
                  </a:lnTo>
                  <a:lnTo>
                    <a:pt x="3371" y="4815"/>
                  </a:lnTo>
                  <a:lnTo>
                    <a:pt x="5718" y="5988"/>
                  </a:lnTo>
                  <a:cubicBezTo>
                    <a:pt x="5801" y="6408"/>
                    <a:pt x="6129" y="6605"/>
                    <a:pt x="6457" y="6605"/>
                  </a:cubicBezTo>
                  <a:cubicBezTo>
                    <a:pt x="6845" y="6605"/>
                    <a:pt x="7232" y="6329"/>
                    <a:pt x="7208" y="5823"/>
                  </a:cubicBezTo>
                  <a:lnTo>
                    <a:pt x="7208" y="782"/>
                  </a:lnTo>
                  <a:cubicBezTo>
                    <a:pt x="7232" y="277"/>
                    <a:pt x="6845" y="1"/>
                    <a:pt x="6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70"/>
            <p:cNvSpPr/>
            <p:nvPr/>
          </p:nvSpPr>
          <p:spPr>
            <a:xfrm>
              <a:off x="3100575" y="3113350"/>
              <a:ext cx="37650" cy="36225"/>
            </a:xfrm>
            <a:custGeom>
              <a:avLst/>
              <a:gdLst/>
              <a:ahLst/>
              <a:cxnLst/>
              <a:rect l="l" t="t" r="r" b="b"/>
              <a:pathLst>
                <a:path w="1506" h="1449" extrusionOk="0">
                  <a:moveTo>
                    <a:pt x="1219" y="0"/>
                  </a:moveTo>
                  <a:cubicBezTo>
                    <a:pt x="1155" y="0"/>
                    <a:pt x="1091" y="27"/>
                    <a:pt x="1039" y="79"/>
                  </a:cubicBezTo>
                  <a:lnTo>
                    <a:pt x="106" y="1012"/>
                  </a:lnTo>
                  <a:cubicBezTo>
                    <a:pt x="1" y="1118"/>
                    <a:pt x="1" y="1268"/>
                    <a:pt x="106" y="1373"/>
                  </a:cubicBezTo>
                  <a:cubicBezTo>
                    <a:pt x="151" y="1418"/>
                    <a:pt x="211" y="1449"/>
                    <a:pt x="286" y="1449"/>
                  </a:cubicBezTo>
                  <a:cubicBezTo>
                    <a:pt x="347" y="1449"/>
                    <a:pt x="422" y="1418"/>
                    <a:pt x="467" y="1373"/>
                  </a:cubicBezTo>
                  <a:lnTo>
                    <a:pt x="1415" y="425"/>
                  </a:lnTo>
                  <a:cubicBezTo>
                    <a:pt x="1505" y="335"/>
                    <a:pt x="1505" y="170"/>
                    <a:pt x="1415" y="79"/>
                  </a:cubicBezTo>
                  <a:lnTo>
                    <a:pt x="1400" y="79"/>
                  </a:lnTo>
                  <a:cubicBezTo>
                    <a:pt x="1347" y="27"/>
                    <a:pt x="1283" y="0"/>
                    <a:pt x="1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70"/>
            <p:cNvSpPr/>
            <p:nvPr/>
          </p:nvSpPr>
          <p:spPr>
            <a:xfrm>
              <a:off x="3099400" y="3209725"/>
              <a:ext cx="40225" cy="35775"/>
            </a:xfrm>
            <a:custGeom>
              <a:avLst/>
              <a:gdLst/>
              <a:ahLst/>
              <a:cxnLst/>
              <a:rect l="l" t="t" r="r" b="b"/>
              <a:pathLst>
                <a:path w="1609" h="1431" extrusionOk="0">
                  <a:moveTo>
                    <a:pt x="352" y="0"/>
                  </a:moveTo>
                  <a:cubicBezTo>
                    <a:pt x="160" y="0"/>
                    <a:pt x="0" y="234"/>
                    <a:pt x="153" y="422"/>
                  </a:cubicBezTo>
                  <a:lnTo>
                    <a:pt x="1086" y="1355"/>
                  </a:lnTo>
                  <a:cubicBezTo>
                    <a:pt x="1131" y="1400"/>
                    <a:pt x="1206" y="1430"/>
                    <a:pt x="1266" y="1430"/>
                  </a:cubicBezTo>
                  <a:cubicBezTo>
                    <a:pt x="1272" y="1431"/>
                    <a:pt x="1278" y="1431"/>
                    <a:pt x="1283" y="1431"/>
                  </a:cubicBezTo>
                  <a:cubicBezTo>
                    <a:pt x="1498" y="1431"/>
                    <a:pt x="1609" y="1156"/>
                    <a:pt x="1462" y="1009"/>
                  </a:cubicBezTo>
                  <a:lnTo>
                    <a:pt x="514" y="61"/>
                  </a:lnTo>
                  <a:cubicBezTo>
                    <a:pt x="461" y="18"/>
                    <a:pt x="405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70"/>
            <p:cNvSpPr/>
            <p:nvPr/>
          </p:nvSpPr>
          <p:spPr>
            <a:xfrm>
              <a:off x="3099075" y="3172875"/>
              <a:ext cx="40275" cy="12800"/>
            </a:xfrm>
            <a:custGeom>
              <a:avLst/>
              <a:gdLst/>
              <a:ahLst/>
              <a:cxnLst/>
              <a:rect l="l" t="t" r="r" b="b"/>
              <a:pathLst>
                <a:path w="1611" h="512" extrusionOk="0">
                  <a:moveTo>
                    <a:pt x="346" y="0"/>
                  </a:moveTo>
                  <a:cubicBezTo>
                    <a:pt x="0" y="0"/>
                    <a:pt x="0" y="512"/>
                    <a:pt x="346" y="512"/>
                  </a:cubicBezTo>
                  <a:lnTo>
                    <a:pt x="1279" y="512"/>
                  </a:lnTo>
                  <a:cubicBezTo>
                    <a:pt x="1610" y="512"/>
                    <a:pt x="1610" y="0"/>
                    <a:pt x="1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2" name="Google Shape;3182;p70"/>
          <p:cNvGrpSpPr/>
          <p:nvPr/>
        </p:nvGrpSpPr>
        <p:grpSpPr>
          <a:xfrm>
            <a:off x="5038915" y="3485957"/>
            <a:ext cx="429200" cy="305825"/>
            <a:chOff x="2383275" y="3108175"/>
            <a:chExt cx="429200" cy="305825"/>
          </a:xfrm>
        </p:grpSpPr>
        <p:sp>
          <p:nvSpPr>
            <p:cNvPr id="3183" name="Google Shape;3183;p70"/>
            <p:cNvSpPr/>
            <p:nvPr/>
          </p:nvSpPr>
          <p:spPr>
            <a:xfrm>
              <a:off x="2383275" y="3108175"/>
              <a:ext cx="429200" cy="305825"/>
            </a:xfrm>
            <a:custGeom>
              <a:avLst/>
              <a:gdLst/>
              <a:ahLst/>
              <a:cxnLst/>
              <a:rect l="l" t="t" r="r" b="b"/>
              <a:pathLst>
                <a:path w="17168" h="12233" extrusionOk="0">
                  <a:moveTo>
                    <a:pt x="10126" y="10217"/>
                  </a:moveTo>
                  <a:cubicBezTo>
                    <a:pt x="10021" y="10518"/>
                    <a:pt x="9735" y="10728"/>
                    <a:pt x="9419" y="10728"/>
                  </a:cubicBezTo>
                  <a:lnTo>
                    <a:pt x="7749" y="10728"/>
                  </a:lnTo>
                  <a:cubicBezTo>
                    <a:pt x="7418" y="10728"/>
                    <a:pt x="7132" y="10518"/>
                    <a:pt x="7027" y="10217"/>
                  </a:cubicBezTo>
                  <a:close/>
                  <a:moveTo>
                    <a:pt x="2046" y="1"/>
                  </a:moveTo>
                  <a:cubicBezTo>
                    <a:pt x="1354" y="1"/>
                    <a:pt x="783" y="557"/>
                    <a:pt x="783" y="1249"/>
                  </a:cubicBezTo>
                  <a:lnTo>
                    <a:pt x="783" y="2934"/>
                  </a:lnTo>
                  <a:cubicBezTo>
                    <a:pt x="783" y="3100"/>
                    <a:pt x="911" y="3183"/>
                    <a:pt x="1038" y="3183"/>
                  </a:cubicBezTo>
                  <a:cubicBezTo>
                    <a:pt x="1166" y="3183"/>
                    <a:pt x="1294" y="3100"/>
                    <a:pt x="1294" y="2934"/>
                  </a:cubicBezTo>
                  <a:lnTo>
                    <a:pt x="1294" y="1249"/>
                  </a:lnTo>
                  <a:cubicBezTo>
                    <a:pt x="1294" y="843"/>
                    <a:pt x="1625" y="497"/>
                    <a:pt x="2046" y="497"/>
                  </a:cubicBezTo>
                  <a:lnTo>
                    <a:pt x="15121" y="497"/>
                  </a:lnTo>
                  <a:cubicBezTo>
                    <a:pt x="15528" y="497"/>
                    <a:pt x="15874" y="843"/>
                    <a:pt x="15874" y="1249"/>
                  </a:cubicBezTo>
                  <a:lnTo>
                    <a:pt x="15874" y="8381"/>
                  </a:lnTo>
                  <a:lnTo>
                    <a:pt x="14249" y="8381"/>
                  </a:lnTo>
                  <a:cubicBezTo>
                    <a:pt x="13918" y="8381"/>
                    <a:pt x="13918" y="8878"/>
                    <a:pt x="14249" y="8878"/>
                  </a:cubicBezTo>
                  <a:lnTo>
                    <a:pt x="15874" y="8878"/>
                  </a:lnTo>
                  <a:lnTo>
                    <a:pt x="15874" y="9720"/>
                  </a:lnTo>
                  <a:lnTo>
                    <a:pt x="1294" y="9720"/>
                  </a:lnTo>
                  <a:lnTo>
                    <a:pt x="1294" y="8878"/>
                  </a:lnTo>
                  <a:lnTo>
                    <a:pt x="13135" y="8878"/>
                  </a:lnTo>
                  <a:cubicBezTo>
                    <a:pt x="13481" y="8878"/>
                    <a:pt x="13481" y="8381"/>
                    <a:pt x="13135" y="8381"/>
                  </a:cubicBezTo>
                  <a:lnTo>
                    <a:pt x="1294" y="8381"/>
                  </a:lnTo>
                  <a:lnTo>
                    <a:pt x="1294" y="4033"/>
                  </a:lnTo>
                  <a:cubicBezTo>
                    <a:pt x="1294" y="3860"/>
                    <a:pt x="1166" y="3773"/>
                    <a:pt x="1038" y="3773"/>
                  </a:cubicBezTo>
                  <a:cubicBezTo>
                    <a:pt x="911" y="3773"/>
                    <a:pt x="783" y="3860"/>
                    <a:pt x="783" y="4033"/>
                  </a:cubicBezTo>
                  <a:lnTo>
                    <a:pt x="783" y="9720"/>
                  </a:lnTo>
                  <a:lnTo>
                    <a:pt x="256" y="9720"/>
                  </a:lnTo>
                  <a:cubicBezTo>
                    <a:pt x="106" y="9720"/>
                    <a:pt x="0" y="9825"/>
                    <a:pt x="0" y="9961"/>
                  </a:cubicBezTo>
                  <a:lnTo>
                    <a:pt x="0" y="10969"/>
                  </a:lnTo>
                  <a:cubicBezTo>
                    <a:pt x="0" y="11661"/>
                    <a:pt x="557" y="12233"/>
                    <a:pt x="1264" y="12233"/>
                  </a:cubicBezTo>
                  <a:lnTo>
                    <a:pt x="4845" y="12233"/>
                  </a:lnTo>
                  <a:cubicBezTo>
                    <a:pt x="5176" y="12233"/>
                    <a:pt x="5176" y="11721"/>
                    <a:pt x="4845" y="11721"/>
                  </a:cubicBezTo>
                  <a:lnTo>
                    <a:pt x="1264" y="11721"/>
                  </a:lnTo>
                  <a:cubicBezTo>
                    <a:pt x="843" y="11721"/>
                    <a:pt x="512" y="11390"/>
                    <a:pt x="512" y="10969"/>
                  </a:cubicBezTo>
                  <a:lnTo>
                    <a:pt x="512" y="10217"/>
                  </a:lnTo>
                  <a:lnTo>
                    <a:pt x="6515" y="10217"/>
                  </a:lnTo>
                  <a:cubicBezTo>
                    <a:pt x="6635" y="10803"/>
                    <a:pt x="7147" y="11225"/>
                    <a:pt x="7749" y="11225"/>
                  </a:cubicBezTo>
                  <a:lnTo>
                    <a:pt x="9419" y="11225"/>
                  </a:lnTo>
                  <a:cubicBezTo>
                    <a:pt x="10021" y="11225"/>
                    <a:pt x="10532" y="10803"/>
                    <a:pt x="10653" y="10217"/>
                  </a:cubicBezTo>
                  <a:lnTo>
                    <a:pt x="16656" y="10217"/>
                  </a:lnTo>
                  <a:lnTo>
                    <a:pt x="16656" y="10969"/>
                  </a:lnTo>
                  <a:cubicBezTo>
                    <a:pt x="16656" y="11390"/>
                    <a:pt x="16325" y="11721"/>
                    <a:pt x="15904" y="11721"/>
                  </a:cubicBezTo>
                  <a:lnTo>
                    <a:pt x="5943" y="11721"/>
                  </a:lnTo>
                  <a:cubicBezTo>
                    <a:pt x="5612" y="11721"/>
                    <a:pt x="5612" y="12233"/>
                    <a:pt x="5943" y="12233"/>
                  </a:cubicBezTo>
                  <a:lnTo>
                    <a:pt x="15904" y="12233"/>
                  </a:lnTo>
                  <a:cubicBezTo>
                    <a:pt x="16596" y="12233"/>
                    <a:pt x="17168" y="11661"/>
                    <a:pt x="17152" y="10969"/>
                  </a:cubicBezTo>
                  <a:lnTo>
                    <a:pt x="17152" y="9961"/>
                  </a:lnTo>
                  <a:cubicBezTo>
                    <a:pt x="17152" y="9825"/>
                    <a:pt x="17047" y="9720"/>
                    <a:pt x="16912" y="9720"/>
                  </a:cubicBezTo>
                  <a:lnTo>
                    <a:pt x="16370" y="9720"/>
                  </a:lnTo>
                  <a:lnTo>
                    <a:pt x="16370" y="1249"/>
                  </a:lnTo>
                  <a:cubicBezTo>
                    <a:pt x="16370" y="557"/>
                    <a:pt x="15813" y="1"/>
                    <a:pt x="15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70"/>
            <p:cNvSpPr/>
            <p:nvPr/>
          </p:nvSpPr>
          <p:spPr>
            <a:xfrm>
              <a:off x="2528075" y="3159700"/>
              <a:ext cx="139200" cy="118900"/>
            </a:xfrm>
            <a:custGeom>
              <a:avLst/>
              <a:gdLst/>
              <a:ahLst/>
              <a:cxnLst/>
              <a:rect l="l" t="t" r="r" b="b"/>
              <a:pathLst>
                <a:path w="5568" h="4756" extrusionOk="0">
                  <a:moveTo>
                    <a:pt x="5071" y="497"/>
                  </a:moveTo>
                  <a:lnTo>
                    <a:pt x="5071" y="4259"/>
                  </a:lnTo>
                  <a:lnTo>
                    <a:pt x="512" y="4259"/>
                  </a:lnTo>
                  <a:lnTo>
                    <a:pt x="512" y="497"/>
                  </a:lnTo>
                  <a:close/>
                  <a:moveTo>
                    <a:pt x="257" y="1"/>
                  </a:moveTo>
                  <a:cubicBezTo>
                    <a:pt x="121" y="1"/>
                    <a:pt x="1" y="106"/>
                    <a:pt x="1" y="257"/>
                  </a:cubicBezTo>
                  <a:lnTo>
                    <a:pt x="1" y="4500"/>
                  </a:lnTo>
                  <a:cubicBezTo>
                    <a:pt x="1" y="4635"/>
                    <a:pt x="121" y="4755"/>
                    <a:pt x="257" y="4755"/>
                  </a:cubicBezTo>
                  <a:lnTo>
                    <a:pt x="5312" y="4755"/>
                  </a:lnTo>
                  <a:cubicBezTo>
                    <a:pt x="5463" y="4755"/>
                    <a:pt x="5568" y="4650"/>
                    <a:pt x="5568" y="4500"/>
                  </a:cubicBezTo>
                  <a:lnTo>
                    <a:pt x="5568" y="257"/>
                  </a:lnTo>
                  <a:cubicBezTo>
                    <a:pt x="5568" y="106"/>
                    <a:pt x="5463" y="1"/>
                    <a:pt x="53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70"/>
            <p:cNvSpPr/>
            <p:nvPr/>
          </p:nvSpPr>
          <p:spPr>
            <a:xfrm>
              <a:off x="2562700" y="3184150"/>
              <a:ext cx="69975" cy="70150"/>
            </a:xfrm>
            <a:custGeom>
              <a:avLst/>
              <a:gdLst/>
              <a:ahLst/>
              <a:cxnLst/>
              <a:rect l="l" t="t" r="r" b="b"/>
              <a:pathLst>
                <a:path w="2799" h="2806" extrusionOk="0">
                  <a:moveTo>
                    <a:pt x="512" y="648"/>
                  </a:moveTo>
                  <a:lnTo>
                    <a:pt x="1986" y="1400"/>
                  </a:lnTo>
                  <a:lnTo>
                    <a:pt x="512" y="2137"/>
                  </a:lnTo>
                  <a:lnTo>
                    <a:pt x="512" y="648"/>
                  </a:lnTo>
                  <a:close/>
                  <a:moveTo>
                    <a:pt x="243" y="0"/>
                  </a:moveTo>
                  <a:cubicBezTo>
                    <a:pt x="115" y="0"/>
                    <a:pt x="0" y="103"/>
                    <a:pt x="0" y="242"/>
                  </a:cubicBezTo>
                  <a:lnTo>
                    <a:pt x="0" y="2544"/>
                  </a:lnTo>
                  <a:cubicBezTo>
                    <a:pt x="0" y="2634"/>
                    <a:pt x="45" y="2724"/>
                    <a:pt x="120" y="2769"/>
                  </a:cubicBezTo>
                  <a:cubicBezTo>
                    <a:pt x="154" y="2794"/>
                    <a:pt x="200" y="2805"/>
                    <a:pt x="248" y="2805"/>
                  </a:cubicBezTo>
                  <a:cubicBezTo>
                    <a:pt x="287" y="2805"/>
                    <a:pt x="327" y="2798"/>
                    <a:pt x="361" y="2784"/>
                  </a:cubicBezTo>
                  <a:lnTo>
                    <a:pt x="2663" y="1626"/>
                  </a:lnTo>
                  <a:cubicBezTo>
                    <a:pt x="2738" y="1581"/>
                    <a:pt x="2799" y="1505"/>
                    <a:pt x="2799" y="1400"/>
                  </a:cubicBezTo>
                  <a:cubicBezTo>
                    <a:pt x="2799" y="1310"/>
                    <a:pt x="2738" y="1219"/>
                    <a:pt x="2663" y="1174"/>
                  </a:cubicBezTo>
                  <a:lnTo>
                    <a:pt x="361" y="31"/>
                  </a:lnTo>
                  <a:cubicBezTo>
                    <a:pt x="323" y="10"/>
                    <a:pt x="282" y="0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6" name="Google Shape;3186;p70"/>
          <p:cNvGrpSpPr/>
          <p:nvPr/>
        </p:nvGrpSpPr>
        <p:grpSpPr>
          <a:xfrm>
            <a:off x="4178611" y="3462057"/>
            <a:ext cx="429225" cy="353625"/>
            <a:chOff x="1954075" y="3084075"/>
            <a:chExt cx="429225" cy="353625"/>
          </a:xfrm>
        </p:grpSpPr>
        <p:sp>
          <p:nvSpPr>
            <p:cNvPr id="3187" name="Google Shape;3187;p70"/>
            <p:cNvSpPr/>
            <p:nvPr/>
          </p:nvSpPr>
          <p:spPr>
            <a:xfrm>
              <a:off x="1954075" y="3084075"/>
              <a:ext cx="429225" cy="353625"/>
            </a:xfrm>
            <a:custGeom>
              <a:avLst/>
              <a:gdLst/>
              <a:ahLst/>
              <a:cxnLst/>
              <a:rect l="l" t="t" r="r" b="b"/>
              <a:pathLst>
                <a:path w="17169" h="14145" extrusionOk="0">
                  <a:moveTo>
                    <a:pt x="16672" y="9827"/>
                  </a:moveTo>
                  <a:lnTo>
                    <a:pt x="16672" y="10774"/>
                  </a:lnTo>
                  <a:lnTo>
                    <a:pt x="513" y="10774"/>
                  </a:lnTo>
                  <a:lnTo>
                    <a:pt x="513" y="9827"/>
                  </a:lnTo>
                  <a:close/>
                  <a:moveTo>
                    <a:pt x="16672" y="11256"/>
                  </a:moveTo>
                  <a:lnTo>
                    <a:pt x="16672" y="12204"/>
                  </a:lnTo>
                  <a:lnTo>
                    <a:pt x="10548" y="12204"/>
                  </a:lnTo>
                  <a:cubicBezTo>
                    <a:pt x="10217" y="12204"/>
                    <a:pt x="10217" y="12700"/>
                    <a:pt x="10548" y="12700"/>
                  </a:cubicBezTo>
                  <a:lnTo>
                    <a:pt x="16672" y="12700"/>
                  </a:lnTo>
                  <a:lnTo>
                    <a:pt x="16672" y="13648"/>
                  </a:lnTo>
                  <a:lnTo>
                    <a:pt x="513" y="13648"/>
                  </a:lnTo>
                  <a:lnTo>
                    <a:pt x="513" y="12700"/>
                  </a:lnTo>
                  <a:lnTo>
                    <a:pt x="9450" y="12700"/>
                  </a:lnTo>
                  <a:cubicBezTo>
                    <a:pt x="9796" y="12700"/>
                    <a:pt x="9796" y="12204"/>
                    <a:pt x="9450" y="12204"/>
                  </a:cubicBezTo>
                  <a:lnTo>
                    <a:pt x="513" y="12204"/>
                  </a:lnTo>
                  <a:lnTo>
                    <a:pt x="513" y="11256"/>
                  </a:lnTo>
                  <a:close/>
                  <a:moveTo>
                    <a:pt x="5629" y="0"/>
                  </a:moveTo>
                  <a:cubicBezTo>
                    <a:pt x="5292" y="0"/>
                    <a:pt x="5292" y="499"/>
                    <a:pt x="5629" y="499"/>
                  </a:cubicBezTo>
                  <a:cubicBezTo>
                    <a:pt x="5639" y="499"/>
                    <a:pt x="5648" y="499"/>
                    <a:pt x="5658" y="498"/>
                  </a:cubicBezTo>
                  <a:lnTo>
                    <a:pt x="16672" y="498"/>
                  </a:lnTo>
                  <a:lnTo>
                    <a:pt x="16672" y="9315"/>
                  </a:lnTo>
                  <a:lnTo>
                    <a:pt x="513" y="9315"/>
                  </a:lnTo>
                  <a:lnTo>
                    <a:pt x="513" y="513"/>
                  </a:lnTo>
                  <a:lnTo>
                    <a:pt x="4560" y="513"/>
                  </a:lnTo>
                  <a:cubicBezTo>
                    <a:pt x="4861" y="483"/>
                    <a:pt x="4861" y="32"/>
                    <a:pt x="4560" y="17"/>
                  </a:cubicBezTo>
                  <a:lnTo>
                    <a:pt x="257" y="17"/>
                  </a:lnTo>
                  <a:cubicBezTo>
                    <a:pt x="121" y="17"/>
                    <a:pt x="1" y="122"/>
                    <a:pt x="1" y="257"/>
                  </a:cubicBezTo>
                  <a:lnTo>
                    <a:pt x="1" y="13889"/>
                  </a:lnTo>
                  <a:cubicBezTo>
                    <a:pt x="1" y="14039"/>
                    <a:pt x="121" y="14145"/>
                    <a:pt x="257" y="14145"/>
                  </a:cubicBezTo>
                  <a:lnTo>
                    <a:pt x="16912" y="14145"/>
                  </a:lnTo>
                  <a:cubicBezTo>
                    <a:pt x="17048" y="14145"/>
                    <a:pt x="17168" y="14039"/>
                    <a:pt x="17168" y="13889"/>
                  </a:cubicBezTo>
                  <a:lnTo>
                    <a:pt x="17168" y="257"/>
                  </a:lnTo>
                  <a:cubicBezTo>
                    <a:pt x="17168" y="122"/>
                    <a:pt x="17063" y="2"/>
                    <a:pt x="16912" y="2"/>
                  </a:cubicBezTo>
                  <a:lnTo>
                    <a:pt x="5658" y="2"/>
                  </a:lnTo>
                  <a:cubicBezTo>
                    <a:pt x="5648" y="1"/>
                    <a:pt x="5639" y="0"/>
                    <a:pt x="5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70"/>
            <p:cNvSpPr/>
            <p:nvPr/>
          </p:nvSpPr>
          <p:spPr>
            <a:xfrm>
              <a:off x="1989450" y="3119075"/>
              <a:ext cx="358475" cy="176075"/>
            </a:xfrm>
            <a:custGeom>
              <a:avLst/>
              <a:gdLst/>
              <a:ahLst/>
              <a:cxnLst/>
              <a:rect l="l" t="t" r="r" b="b"/>
              <a:pathLst>
                <a:path w="14339" h="7043" extrusionOk="0">
                  <a:moveTo>
                    <a:pt x="5417" y="497"/>
                  </a:moveTo>
                  <a:cubicBezTo>
                    <a:pt x="4875" y="1265"/>
                    <a:pt x="4574" y="2348"/>
                    <a:pt x="4574" y="3507"/>
                  </a:cubicBezTo>
                  <a:cubicBezTo>
                    <a:pt x="4574" y="4680"/>
                    <a:pt x="4875" y="5763"/>
                    <a:pt x="5417" y="6516"/>
                  </a:cubicBezTo>
                  <a:lnTo>
                    <a:pt x="1309" y="6516"/>
                  </a:lnTo>
                  <a:cubicBezTo>
                    <a:pt x="1159" y="6155"/>
                    <a:pt x="873" y="5869"/>
                    <a:pt x="512" y="5733"/>
                  </a:cubicBezTo>
                  <a:lnTo>
                    <a:pt x="512" y="1295"/>
                  </a:lnTo>
                  <a:cubicBezTo>
                    <a:pt x="873" y="1159"/>
                    <a:pt x="1159" y="874"/>
                    <a:pt x="1309" y="497"/>
                  </a:cubicBezTo>
                  <a:close/>
                  <a:moveTo>
                    <a:pt x="8291" y="512"/>
                  </a:moveTo>
                  <a:cubicBezTo>
                    <a:pt x="8892" y="1174"/>
                    <a:pt x="9269" y="2318"/>
                    <a:pt x="9269" y="3522"/>
                  </a:cubicBezTo>
                  <a:cubicBezTo>
                    <a:pt x="9269" y="4740"/>
                    <a:pt x="8892" y="5884"/>
                    <a:pt x="8291" y="6531"/>
                  </a:cubicBezTo>
                  <a:lnTo>
                    <a:pt x="6064" y="6531"/>
                  </a:lnTo>
                  <a:cubicBezTo>
                    <a:pt x="5447" y="5884"/>
                    <a:pt x="5071" y="4740"/>
                    <a:pt x="5071" y="3522"/>
                  </a:cubicBezTo>
                  <a:cubicBezTo>
                    <a:pt x="5071" y="2318"/>
                    <a:pt x="5447" y="1174"/>
                    <a:pt x="6064" y="512"/>
                  </a:cubicBezTo>
                  <a:close/>
                  <a:moveTo>
                    <a:pt x="1129" y="1"/>
                  </a:moveTo>
                  <a:cubicBezTo>
                    <a:pt x="1008" y="1"/>
                    <a:pt x="903" y="76"/>
                    <a:pt x="873" y="196"/>
                  </a:cubicBezTo>
                  <a:cubicBezTo>
                    <a:pt x="798" y="527"/>
                    <a:pt x="542" y="783"/>
                    <a:pt x="196" y="874"/>
                  </a:cubicBezTo>
                  <a:cubicBezTo>
                    <a:pt x="91" y="889"/>
                    <a:pt x="0" y="994"/>
                    <a:pt x="0" y="1114"/>
                  </a:cubicBezTo>
                  <a:lnTo>
                    <a:pt x="0" y="5944"/>
                  </a:lnTo>
                  <a:cubicBezTo>
                    <a:pt x="0" y="6049"/>
                    <a:pt x="91" y="6155"/>
                    <a:pt x="196" y="6185"/>
                  </a:cubicBezTo>
                  <a:cubicBezTo>
                    <a:pt x="542" y="6260"/>
                    <a:pt x="798" y="6516"/>
                    <a:pt x="873" y="6847"/>
                  </a:cubicBezTo>
                  <a:cubicBezTo>
                    <a:pt x="903" y="6967"/>
                    <a:pt x="1008" y="7042"/>
                    <a:pt x="1129" y="7042"/>
                  </a:cubicBezTo>
                  <a:lnTo>
                    <a:pt x="13211" y="7042"/>
                  </a:lnTo>
                  <a:cubicBezTo>
                    <a:pt x="13331" y="7042"/>
                    <a:pt x="13436" y="6967"/>
                    <a:pt x="13466" y="6847"/>
                  </a:cubicBezTo>
                  <a:cubicBezTo>
                    <a:pt x="13542" y="6516"/>
                    <a:pt x="13812" y="6260"/>
                    <a:pt x="14143" y="6185"/>
                  </a:cubicBezTo>
                  <a:cubicBezTo>
                    <a:pt x="14264" y="6155"/>
                    <a:pt x="14339" y="6049"/>
                    <a:pt x="14339" y="5944"/>
                  </a:cubicBezTo>
                  <a:lnTo>
                    <a:pt x="14339" y="3371"/>
                  </a:lnTo>
                  <a:cubicBezTo>
                    <a:pt x="14324" y="3213"/>
                    <a:pt x="14207" y="3134"/>
                    <a:pt x="14091" y="3134"/>
                  </a:cubicBezTo>
                  <a:cubicBezTo>
                    <a:pt x="13974" y="3134"/>
                    <a:pt x="13857" y="3213"/>
                    <a:pt x="13842" y="3371"/>
                  </a:cubicBezTo>
                  <a:lnTo>
                    <a:pt x="13842" y="5748"/>
                  </a:lnTo>
                  <a:cubicBezTo>
                    <a:pt x="13466" y="5884"/>
                    <a:pt x="13180" y="6185"/>
                    <a:pt x="13030" y="6546"/>
                  </a:cubicBezTo>
                  <a:lnTo>
                    <a:pt x="8937" y="6546"/>
                  </a:lnTo>
                  <a:cubicBezTo>
                    <a:pt x="9479" y="5778"/>
                    <a:pt x="9780" y="4695"/>
                    <a:pt x="9780" y="3537"/>
                  </a:cubicBezTo>
                  <a:cubicBezTo>
                    <a:pt x="9780" y="2378"/>
                    <a:pt x="9479" y="1280"/>
                    <a:pt x="8937" y="527"/>
                  </a:cubicBezTo>
                  <a:lnTo>
                    <a:pt x="13045" y="527"/>
                  </a:lnTo>
                  <a:cubicBezTo>
                    <a:pt x="13195" y="889"/>
                    <a:pt x="13481" y="1174"/>
                    <a:pt x="13842" y="1325"/>
                  </a:cubicBezTo>
                  <a:lnTo>
                    <a:pt x="13842" y="2288"/>
                  </a:lnTo>
                  <a:cubicBezTo>
                    <a:pt x="13842" y="2423"/>
                    <a:pt x="13963" y="2544"/>
                    <a:pt x="14098" y="2544"/>
                  </a:cubicBezTo>
                  <a:lnTo>
                    <a:pt x="14083" y="2529"/>
                  </a:lnTo>
                  <a:cubicBezTo>
                    <a:pt x="14234" y="2529"/>
                    <a:pt x="14339" y="2408"/>
                    <a:pt x="14339" y="2273"/>
                  </a:cubicBezTo>
                  <a:lnTo>
                    <a:pt x="14339" y="1114"/>
                  </a:lnTo>
                  <a:cubicBezTo>
                    <a:pt x="14339" y="994"/>
                    <a:pt x="14264" y="889"/>
                    <a:pt x="14143" y="874"/>
                  </a:cubicBezTo>
                  <a:cubicBezTo>
                    <a:pt x="13812" y="783"/>
                    <a:pt x="13542" y="527"/>
                    <a:pt x="13466" y="196"/>
                  </a:cubicBezTo>
                  <a:cubicBezTo>
                    <a:pt x="13436" y="76"/>
                    <a:pt x="13331" y="1"/>
                    <a:pt x="13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70"/>
            <p:cNvSpPr/>
            <p:nvPr/>
          </p:nvSpPr>
          <p:spPr>
            <a:xfrm>
              <a:off x="2019925" y="3182275"/>
              <a:ext cx="57950" cy="49625"/>
            </a:xfrm>
            <a:custGeom>
              <a:avLst/>
              <a:gdLst/>
              <a:ahLst/>
              <a:cxnLst/>
              <a:rect l="l" t="t" r="r" b="b"/>
              <a:pathLst>
                <a:path w="2318" h="1985" extrusionOk="0">
                  <a:moveTo>
                    <a:pt x="1319" y="500"/>
                  </a:moveTo>
                  <a:cubicBezTo>
                    <a:pt x="1573" y="500"/>
                    <a:pt x="1821" y="698"/>
                    <a:pt x="1821" y="994"/>
                  </a:cubicBezTo>
                  <a:cubicBezTo>
                    <a:pt x="1805" y="1264"/>
                    <a:pt x="1595" y="1475"/>
                    <a:pt x="1324" y="1475"/>
                  </a:cubicBezTo>
                  <a:cubicBezTo>
                    <a:pt x="888" y="1475"/>
                    <a:pt x="677" y="948"/>
                    <a:pt x="978" y="648"/>
                  </a:cubicBezTo>
                  <a:cubicBezTo>
                    <a:pt x="1075" y="545"/>
                    <a:pt x="1198" y="500"/>
                    <a:pt x="1319" y="500"/>
                  </a:cubicBezTo>
                  <a:close/>
                  <a:moveTo>
                    <a:pt x="1324" y="1"/>
                  </a:moveTo>
                  <a:cubicBezTo>
                    <a:pt x="436" y="1"/>
                    <a:pt x="0" y="1069"/>
                    <a:pt x="617" y="1686"/>
                  </a:cubicBezTo>
                  <a:cubicBezTo>
                    <a:pt x="823" y="1892"/>
                    <a:pt x="1076" y="1984"/>
                    <a:pt x="1323" y="1984"/>
                  </a:cubicBezTo>
                  <a:cubicBezTo>
                    <a:pt x="1833" y="1984"/>
                    <a:pt x="2317" y="1591"/>
                    <a:pt x="2317" y="994"/>
                  </a:cubicBezTo>
                  <a:cubicBezTo>
                    <a:pt x="2317" y="437"/>
                    <a:pt x="1866" y="1"/>
                    <a:pt x="1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70"/>
            <p:cNvSpPr/>
            <p:nvPr/>
          </p:nvSpPr>
          <p:spPr>
            <a:xfrm>
              <a:off x="2259525" y="3182275"/>
              <a:ext cx="57950" cy="49625"/>
            </a:xfrm>
            <a:custGeom>
              <a:avLst/>
              <a:gdLst/>
              <a:ahLst/>
              <a:cxnLst/>
              <a:rect l="l" t="t" r="r" b="b"/>
              <a:pathLst>
                <a:path w="2318" h="1985" extrusionOk="0">
                  <a:moveTo>
                    <a:pt x="993" y="497"/>
                  </a:moveTo>
                  <a:cubicBezTo>
                    <a:pt x="1264" y="497"/>
                    <a:pt x="1490" y="723"/>
                    <a:pt x="1490" y="994"/>
                  </a:cubicBezTo>
                  <a:cubicBezTo>
                    <a:pt x="1490" y="1289"/>
                    <a:pt x="1249" y="1481"/>
                    <a:pt x="995" y="1481"/>
                  </a:cubicBezTo>
                  <a:cubicBezTo>
                    <a:pt x="873" y="1481"/>
                    <a:pt x="749" y="1437"/>
                    <a:pt x="647" y="1340"/>
                  </a:cubicBezTo>
                  <a:cubicBezTo>
                    <a:pt x="346" y="1024"/>
                    <a:pt x="557" y="497"/>
                    <a:pt x="993" y="497"/>
                  </a:cubicBezTo>
                  <a:close/>
                  <a:moveTo>
                    <a:pt x="993" y="1"/>
                  </a:moveTo>
                  <a:cubicBezTo>
                    <a:pt x="452" y="1"/>
                    <a:pt x="0" y="452"/>
                    <a:pt x="0" y="994"/>
                  </a:cubicBezTo>
                  <a:cubicBezTo>
                    <a:pt x="0" y="1591"/>
                    <a:pt x="485" y="1984"/>
                    <a:pt x="994" y="1984"/>
                  </a:cubicBezTo>
                  <a:cubicBezTo>
                    <a:pt x="1241" y="1984"/>
                    <a:pt x="1494" y="1892"/>
                    <a:pt x="1700" y="1686"/>
                  </a:cubicBezTo>
                  <a:cubicBezTo>
                    <a:pt x="2317" y="1069"/>
                    <a:pt x="1881" y="1"/>
                    <a:pt x="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70"/>
            <p:cNvSpPr/>
            <p:nvPr/>
          </p:nvSpPr>
          <p:spPr>
            <a:xfrm>
              <a:off x="2142525" y="3145700"/>
              <a:ext cx="51575" cy="119825"/>
            </a:xfrm>
            <a:custGeom>
              <a:avLst/>
              <a:gdLst/>
              <a:ahLst/>
              <a:cxnLst/>
              <a:rect l="l" t="t" r="r" b="b"/>
              <a:pathLst>
                <a:path w="2063" h="4793" extrusionOk="0">
                  <a:moveTo>
                    <a:pt x="1047" y="0"/>
                  </a:moveTo>
                  <a:cubicBezTo>
                    <a:pt x="922" y="0"/>
                    <a:pt x="798" y="87"/>
                    <a:pt x="798" y="260"/>
                  </a:cubicBezTo>
                  <a:lnTo>
                    <a:pt x="798" y="696"/>
                  </a:lnTo>
                  <a:lnTo>
                    <a:pt x="783" y="696"/>
                  </a:lnTo>
                  <a:cubicBezTo>
                    <a:pt x="362" y="696"/>
                    <a:pt x="31" y="1027"/>
                    <a:pt x="31" y="1449"/>
                  </a:cubicBezTo>
                  <a:lnTo>
                    <a:pt x="31" y="1870"/>
                  </a:lnTo>
                  <a:cubicBezTo>
                    <a:pt x="16" y="2156"/>
                    <a:pt x="212" y="2411"/>
                    <a:pt x="482" y="2502"/>
                  </a:cubicBezTo>
                  <a:lnTo>
                    <a:pt x="467" y="2502"/>
                  </a:lnTo>
                  <a:lnTo>
                    <a:pt x="1430" y="2818"/>
                  </a:lnTo>
                  <a:cubicBezTo>
                    <a:pt x="1506" y="2833"/>
                    <a:pt x="1551" y="2908"/>
                    <a:pt x="1551" y="2983"/>
                  </a:cubicBezTo>
                  <a:lnTo>
                    <a:pt x="1551" y="3269"/>
                  </a:lnTo>
                  <a:cubicBezTo>
                    <a:pt x="1551" y="3450"/>
                    <a:pt x="1400" y="3600"/>
                    <a:pt x="1220" y="3600"/>
                  </a:cubicBezTo>
                  <a:lnTo>
                    <a:pt x="843" y="3600"/>
                  </a:lnTo>
                  <a:cubicBezTo>
                    <a:pt x="663" y="3600"/>
                    <a:pt x="512" y="3450"/>
                    <a:pt x="512" y="3269"/>
                  </a:cubicBezTo>
                  <a:cubicBezTo>
                    <a:pt x="528" y="3089"/>
                    <a:pt x="396" y="2998"/>
                    <a:pt x="264" y="2998"/>
                  </a:cubicBezTo>
                  <a:cubicBezTo>
                    <a:pt x="133" y="2998"/>
                    <a:pt x="1" y="3089"/>
                    <a:pt x="16" y="3269"/>
                  </a:cubicBezTo>
                  <a:cubicBezTo>
                    <a:pt x="16" y="3705"/>
                    <a:pt x="347" y="4066"/>
                    <a:pt x="783" y="4097"/>
                  </a:cubicBezTo>
                  <a:lnTo>
                    <a:pt x="783" y="4533"/>
                  </a:lnTo>
                  <a:cubicBezTo>
                    <a:pt x="783" y="4706"/>
                    <a:pt x="911" y="4792"/>
                    <a:pt x="1039" y="4792"/>
                  </a:cubicBezTo>
                  <a:cubicBezTo>
                    <a:pt x="1167" y="4792"/>
                    <a:pt x="1295" y="4706"/>
                    <a:pt x="1295" y="4533"/>
                  </a:cubicBezTo>
                  <a:lnTo>
                    <a:pt x="1295" y="4097"/>
                  </a:lnTo>
                  <a:cubicBezTo>
                    <a:pt x="1731" y="4066"/>
                    <a:pt x="2062" y="3705"/>
                    <a:pt x="2062" y="3269"/>
                  </a:cubicBezTo>
                  <a:lnTo>
                    <a:pt x="2062" y="2968"/>
                  </a:lnTo>
                  <a:cubicBezTo>
                    <a:pt x="2062" y="2682"/>
                    <a:pt x="1882" y="2426"/>
                    <a:pt x="1596" y="2336"/>
                  </a:cubicBezTo>
                  <a:lnTo>
                    <a:pt x="633" y="2020"/>
                  </a:lnTo>
                  <a:cubicBezTo>
                    <a:pt x="573" y="2005"/>
                    <a:pt x="512" y="1945"/>
                    <a:pt x="512" y="1870"/>
                  </a:cubicBezTo>
                  <a:lnTo>
                    <a:pt x="512" y="1449"/>
                  </a:lnTo>
                  <a:cubicBezTo>
                    <a:pt x="512" y="1298"/>
                    <a:pt x="633" y="1178"/>
                    <a:pt x="783" y="1178"/>
                  </a:cubicBezTo>
                  <a:lnTo>
                    <a:pt x="1295" y="1178"/>
                  </a:lnTo>
                  <a:cubicBezTo>
                    <a:pt x="1445" y="1178"/>
                    <a:pt x="1566" y="1298"/>
                    <a:pt x="1566" y="1449"/>
                  </a:cubicBezTo>
                  <a:cubicBezTo>
                    <a:pt x="1566" y="1614"/>
                    <a:pt x="1690" y="1697"/>
                    <a:pt x="1814" y="1697"/>
                  </a:cubicBezTo>
                  <a:cubicBezTo>
                    <a:pt x="1938" y="1697"/>
                    <a:pt x="2062" y="1614"/>
                    <a:pt x="2062" y="1449"/>
                  </a:cubicBezTo>
                  <a:cubicBezTo>
                    <a:pt x="2062" y="1027"/>
                    <a:pt x="1716" y="696"/>
                    <a:pt x="1295" y="696"/>
                  </a:cubicBezTo>
                  <a:lnTo>
                    <a:pt x="1295" y="260"/>
                  </a:lnTo>
                  <a:cubicBezTo>
                    <a:pt x="1295" y="87"/>
                    <a:pt x="1171" y="0"/>
                    <a:pt x="1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2" name="Google Shape;3192;p70"/>
          <p:cNvGrpSpPr/>
          <p:nvPr/>
        </p:nvGrpSpPr>
        <p:grpSpPr>
          <a:xfrm>
            <a:off x="3368737" y="3460569"/>
            <a:ext cx="428825" cy="356600"/>
            <a:chOff x="1525275" y="3082600"/>
            <a:chExt cx="428825" cy="356600"/>
          </a:xfrm>
        </p:grpSpPr>
        <p:sp>
          <p:nvSpPr>
            <p:cNvPr id="3193" name="Google Shape;3193;p70"/>
            <p:cNvSpPr/>
            <p:nvPr/>
          </p:nvSpPr>
          <p:spPr>
            <a:xfrm>
              <a:off x="1634375" y="3082600"/>
              <a:ext cx="319725" cy="356600"/>
            </a:xfrm>
            <a:custGeom>
              <a:avLst/>
              <a:gdLst/>
              <a:ahLst/>
              <a:cxnLst/>
              <a:rect l="l" t="t" r="r" b="b"/>
              <a:pathLst>
                <a:path w="12789" h="14264" extrusionOk="0">
                  <a:moveTo>
                    <a:pt x="331" y="0"/>
                  </a:moveTo>
                  <a:cubicBezTo>
                    <a:pt x="0" y="0"/>
                    <a:pt x="0" y="512"/>
                    <a:pt x="331" y="512"/>
                  </a:cubicBezTo>
                  <a:lnTo>
                    <a:pt x="6048" y="512"/>
                  </a:lnTo>
                  <a:cubicBezTo>
                    <a:pt x="6455" y="512"/>
                    <a:pt x="6801" y="843"/>
                    <a:pt x="6801" y="1264"/>
                  </a:cubicBezTo>
                  <a:lnTo>
                    <a:pt x="6801" y="4830"/>
                  </a:lnTo>
                  <a:cubicBezTo>
                    <a:pt x="6786" y="5018"/>
                    <a:pt x="6917" y="5112"/>
                    <a:pt x="7049" y="5112"/>
                  </a:cubicBezTo>
                  <a:cubicBezTo>
                    <a:pt x="7181" y="5112"/>
                    <a:pt x="7312" y="5018"/>
                    <a:pt x="7297" y="4830"/>
                  </a:cubicBezTo>
                  <a:lnTo>
                    <a:pt x="7297" y="3792"/>
                  </a:lnTo>
                  <a:lnTo>
                    <a:pt x="11540" y="3792"/>
                  </a:lnTo>
                  <a:cubicBezTo>
                    <a:pt x="11946" y="3792"/>
                    <a:pt x="12292" y="4123"/>
                    <a:pt x="12292" y="4544"/>
                  </a:cubicBezTo>
                  <a:lnTo>
                    <a:pt x="12292" y="11465"/>
                  </a:lnTo>
                  <a:cubicBezTo>
                    <a:pt x="12292" y="11887"/>
                    <a:pt x="11946" y="12218"/>
                    <a:pt x="11540" y="12218"/>
                  </a:cubicBezTo>
                  <a:lnTo>
                    <a:pt x="10698" y="12218"/>
                  </a:lnTo>
                  <a:cubicBezTo>
                    <a:pt x="10562" y="12233"/>
                    <a:pt x="10442" y="12338"/>
                    <a:pt x="10442" y="12473"/>
                  </a:cubicBezTo>
                  <a:lnTo>
                    <a:pt x="10442" y="13527"/>
                  </a:lnTo>
                  <a:lnTo>
                    <a:pt x="8666" y="12263"/>
                  </a:lnTo>
                  <a:cubicBezTo>
                    <a:pt x="8621" y="12233"/>
                    <a:pt x="8561" y="12218"/>
                    <a:pt x="8516" y="12218"/>
                  </a:cubicBezTo>
                  <a:lnTo>
                    <a:pt x="5717" y="12218"/>
                  </a:lnTo>
                  <a:cubicBezTo>
                    <a:pt x="5401" y="12248"/>
                    <a:pt x="5401" y="12699"/>
                    <a:pt x="5717" y="12729"/>
                  </a:cubicBezTo>
                  <a:lnTo>
                    <a:pt x="8441" y="12729"/>
                  </a:lnTo>
                  <a:lnTo>
                    <a:pt x="10547" y="14219"/>
                  </a:lnTo>
                  <a:cubicBezTo>
                    <a:pt x="10592" y="14249"/>
                    <a:pt x="10652" y="14264"/>
                    <a:pt x="10698" y="14264"/>
                  </a:cubicBezTo>
                  <a:cubicBezTo>
                    <a:pt x="10743" y="14264"/>
                    <a:pt x="10773" y="14249"/>
                    <a:pt x="10818" y="14234"/>
                  </a:cubicBezTo>
                  <a:cubicBezTo>
                    <a:pt x="10893" y="14189"/>
                    <a:pt x="10953" y="14098"/>
                    <a:pt x="10953" y="14008"/>
                  </a:cubicBezTo>
                  <a:lnTo>
                    <a:pt x="10953" y="12729"/>
                  </a:lnTo>
                  <a:lnTo>
                    <a:pt x="11540" y="12729"/>
                  </a:lnTo>
                  <a:cubicBezTo>
                    <a:pt x="12232" y="12729"/>
                    <a:pt x="12789" y="12157"/>
                    <a:pt x="12789" y="11465"/>
                  </a:cubicBezTo>
                  <a:lnTo>
                    <a:pt x="12789" y="4544"/>
                  </a:lnTo>
                  <a:cubicBezTo>
                    <a:pt x="12789" y="3852"/>
                    <a:pt x="12232" y="3280"/>
                    <a:pt x="11540" y="3280"/>
                  </a:cubicBezTo>
                  <a:lnTo>
                    <a:pt x="7312" y="3280"/>
                  </a:lnTo>
                  <a:lnTo>
                    <a:pt x="7312" y="1264"/>
                  </a:lnTo>
                  <a:cubicBezTo>
                    <a:pt x="7297" y="572"/>
                    <a:pt x="6741" y="0"/>
                    <a:pt x="6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70"/>
            <p:cNvSpPr/>
            <p:nvPr/>
          </p:nvSpPr>
          <p:spPr>
            <a:xfrm>
              <a:off x="1559500" y="3120300"/>
              <a:ext cx="170650" cy="163925"/>
            </a:xfrm>
            <a:custGeom>
              <a:avLst/>
              <a:gdLst/>
              <a:ahLst/>
              <a:cxnLst/>
              <a:rect l="l" t="t" r="r" b="b"/>
              <a:pathLst>
                <a:path w="6826" h="6557" extrusionOk="0">
                  <a:moveTo>
                    <a:pt x="3130" y="2043"/>
                  </a:moveTo>
                  <a:lnTo>
                    <a:pt x="3130" y="3713"/>
                  </a:lnTo>
                  <a:lnTo>
                    <a:pt x="1852" y="3713"/>
                  </a:lnTo>
                  <a:cubicBezTo>
                    <a:pt x="1385" y="3713"/>
                    <a:pt x="1009" y="3337"/>
                    <a:pt x="1009" y="2886"/>
                  </a:cubicBezTo>
                  <a:cubicBezTo>
                    <a:pt x="1009" y="2419"/>
                    <a:pt x="1385" y="2043"/>
                    <a:pt x="1852" y="2043"/>
                  </a:cubicBezTo>
                  <a:close/>
                  <a:moveTo>
                    <a:pt x="5312" y="1095"/>
                  </a:moveTo>
                  <a:lnTo>
                    <a:pt x="5312" y="4646"/>
                  </a:lnTo>
                  <a:lnTo>
                    <a:pt x="3627" y="3819"/>
                  </a:lnTo>
                  <a:lnTo>
                    <a:pt x="3627" y="1938"/>
                  </a:lnTo>
                  <a:lnTo>
                    <a:pt x="5312" y="1095"/>
                  </a:lnTo>
                  <a:close/>
                  <a:moveTo>
                    <a:pt x="6064" y="509"/>
                  </a:moveTo>
                  <a:cubicBezTo>
                    <a:pt x="6200" y="509"/>
                    <a:pt x="6305" y="629"/>
                    <a:pt x="6305" y="764"/>
                  </a:cubicBezTo>
                  <a:lnTo>
                    <a:pt x="6305" y="4992"/>
                  </a:lnTo>
                  <a:cubicBezTo>
                    <a:pt x="6305" y="5128"/>
                    <a:pt x="6200" y="5248"/>
                    <a:pt x="6064" y="5248"/>
                  </a:cubicBezTo>
                  <a:cubicBezTo>
                    <a:pt x="5914" y="5248"/>
                    <a:pt x="5809" y="5128"/>
                    <a:pt x="5809" y="4992"/>
                  </a:cubicBezTo>
                  <a:lnTo>
                    <a:pt x="5809" y="764"/>
                  </a:lnTo>
                  <a:cubicBezTo>
                    <a:pt x="5809" y="629"/>
                    <a:pt x="5914" y="509"/>
                    <a:pt x="6064" y="509"/>
                  </a:cubicBezTo>
                  <a:close/>
                  <a:moveTo>
                    <a:pt x="2619" y="4225"/>
                  </a:moveTo>
                  <a:lnTo>
                    <a:pt x="2619" y="5775"/>
                  </a:lnTo>
                  <a:cubicBezTo>
                    <a:pt x="2619" y="5925"/>
                    <a:pt x="2499" y="6045"/>
                    <a:pt x="2348" y="6045"/>
                  </a:cubicBezTo>
                  <a:cubicBezTo>
                    <a:pt x="2183" y="6045"/>
                    <a:pt x="2062" y="5925"/>
                    <a:pt x="2062" y="5775"/>
                  </a:cubicBezTo>
                  <a:lnTo>
                    <a:pt x="2062" y="4225"/>
                  </a:lnTo>
                  <a:close/>
                  <a:moveTo>
                    <a:pt x="6052" y="1"/>
                  </a:moveTo>
                  <a:cubicBezTo>
                    <a:pt x="5756" y="1"/>
                    <a:pt x="5460" y="164"/>
                    <a:pt x="5342" y="524"/>
                  </a:cubicBezTo>
                  <a:lnTo>
                    <a:pt x="3311" y="1532"/>
                  </a:lnTo>
                  <a:lnTo>
                    <a:pt x="1852" y="1532"/>
                  </a:lnTo>
                  <a:cubicBezTo>
                    <a:pt x="242" y="1547"/>
                    <a:pt x="1" y="3864"/>
                    <a:pt x="1566" y="4195"/>
                  </a:cubicBezTo>
                  <a:lnTo>
                    <a:pt x="1566" y="5775"/>
                  </a:lnTo>
                  <a:cubicBezTo>
                    <a:pt x="1566" y="6211"/>
                    <a:pt x="1912" y="6557"/>
                    <a:pt x="2348" y="6557"/>
                  </a:cubicBezTo>
                  <a:cubicBezTo>
                    <a:pt x="2769" y="6557"/>
                    <a:pt x="3115" y="6211"/>
                    <a:pt x="3115" y="5775"/>
                  </a:cubicBezTo>
                  <a:lnTo>
                    <a:pt x="3115" y="4225"/>
                  </a:lnTo>
                  <a:lnTo>
                    <a:pt x="3311" y="4225"/>
                  </a:lnTo>
                  <a:lnTo>
                    <a:pt x="5342" y="5233"/>
                  </a:lnTo>
                  <a:cubicBezTo>
                    <a:pt x="5448" y="5549"/>
                    <a:pt x="5733" y="5744"/>
                    <a:pt x="6064" y="5744"/>
                  </a:cubicBezTo>
                  <a:cubicBezTo>
                    <a:pt x="6471" y="5744"/>
                    <a:pt x="6817" y="5413"/>
                    <a:pt x="6817" y="4992"/>
                  </a:cubicBezTo>
                  <a:lnTo>
                    <a:pt x="6817" y="764"/>
                  </a:lnTo>
                  <a:cubicBezTo>
                    <a:pt x="6825" y="279"/>
                    <a:pt x="6439" y="1"/>
                    <a:pt x="60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70"/>
            <p:cNvSpPr/>
            <p:nvPr/>
          </p:nvSpPr>
          <p:spPr>
            <a:xfrm>
              <a:off x="1738925" y="3134400"/>
              <a:ext cx="35400" cy="32850"/>
            </a:xfrm>
            <a:custGeom>
              <a:avLst/>
              <a:gdLst/>
              <a:ahLst/>
              <a:cxnLst/>
              <a:rect l="l" t="t" r="r" b="b"/>
              <a:pathLst>
                <a:path w="1416" h="1314" extrusionOk="0">
                  <a:moveTo>
                    <a:pt x="1144" y="1"/>
                  </a:moveTo>
                  <a:cubicBezTo>
                    <a:pt x="1080" y="1"/>
                    <a:pt x="1016" y="27"/>
                    <a:pt x="964" y="80"/>
                  </a:cubicBezTo>
                  <a:lnTo>
                    <a:pt x="151" y="892"/>
                  </a:lnTo>
                  <a:cubicBezTo>
                    <a:pt x="1" y="1043"/>
                    <a:pt x="106" y="1314"/>
                    <a:pt x="332" y="1314"/>
                  </a:cubicBezTo>
                  <a:cubicBezTo>
                    <a:pt x="392" y="1314"/>
                    <a:pt x="452" y="1299"/>
                    <a:pt x="512" y="1254"/>
                  </a:cubicBezTo>
                  <a:lnTo>
                    <a:pt x="1325" y="426"/>
                  </a:lnTo>
                  <a:cubicBezTo>
                    <a:pt x="1415" y="336"/>
                    <a:pt x="1415" y="170"/>
                    <a:pt x="1325" y="80"/>
                  </a:cubicBezTo>
                  <a:cubicBezTo>
                    <a:pt x="1272" y="27"/>
                    <a:pt x="1208" y="1"/>
                    <a:pt x="1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70"/>
            <p:cNvSpPr/>
            <p:nvPr/>
          </p:nvSpPr>
          <p:spPr>
            <a:xfrm>
              <a:off x="1740050" y="3217825"/>
              <a:ext cx="34275" cy="32750"/>
            </a:xfrm>
            <a:custGeom>
              <a:avLst/>
              <a:gdLst/>
              <a:ahLst/>
              <a:cxnLst/>
              <a:rect l="l" t="t" r="r" b="b"/>
              <a:pathLst>
                <a:path w="1371" h="1310" extrusionOk="0">
                  <a:moveTo>
                    <a:pt x="287" y="0"/>
                  </a:moveTo>
                  <a:cubicBezTo>
                    <a:pt x="223" y="0"/>
                    <a:pt x="159" y="23"/>
                    <a:pt x="106" y="68"/>
                  </a:cubicBezTo>
                  <a:cubicBezTo>
                    <a:pt x="1" y="173"/>
                    <a:pt x="1" y="324"/>
                    <a:pt x="106" y="429"/>
                  </a:cubicBezTo>
                  <a:lnTo>
                    <a:pt x="919" y="1242"/>
                  </a:lnTo>
                  <a:cubicBezTo>
                    <a:pt x="971" y="1287"/>
                    <a:pt x="1035" y="1309"/>
                    <a:pt x="1099" y="1309"/>
                  </a:cubicBezTo>
                  <a:cubicBezTo>
                    <a:pt x="1163" y="1309"/>
                    <a:pt x="1227" y="1287"/>
                    <a:pt x="1280" y="1242"/>
                  </a:cubicBezTo>
                  <a:cubicBezTo>
                    <a:pt x="1370" y="1136"/>
                    <a:pt x="1370" y="986"/>
                    <a:pt x="1280" y="881"/>
                  </a:cubicBezTo>
                  <a:lnTo>
                    <a:pt x="467" y="68"/>
                  </a:lnTo>
                  <a:cubicBezTo>
                    <a:pt x="415" y="23"/>
                    <a:pt x="351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70"/>
            <p:cNvSpPr/>
            <p:nvPr/>
          </p:nvSpPr>
          <p:spPr>
            <a:xfrm>
              <a:off x="1738050" y="3186000"/>
              <a:ext cx="38300" cy="12500"/>
            </a:xfrm>
            <a:custGeom>
              <a:avLst/>
              <a:gdLst/>
              <a:ahLst/>
              <a:cxnLst/>
              <a:rect l="l" t="t" r="r" b="b"/>
              <a:pathLst>
                <a:path w="1532" h="500" extrusionOk="0">
                  <a:moveTo>
                    <a:pt x="338" y="1"/>
                  </a:moveTo>
                  <a:cubicBezTo>
                    <a:pt x="0" y="1"/>
                    <a:pt x="0" y="500"/>
                    <a:pt x="338" y="500"/>
                  </a:cubicBezTo>
                  <a:cubicBezTo>
                    <a:pt x="347" y="500"/>
                    <a:pt x="357" y="499"/>
                    <a:pt x="367" y="499"/>
                  </a:cubicBezTo>
                  <a:lnTo>
                    <a:pt x="1179" y="499"/>
                  </a:lnTo>
                  <a:cubicBezTo>
                    <a:pt x="1189" y="499"/>
                    <a:pt x="1198" y="500"/>
                    <a:pt x="1207" y="500"/>
                  </a:cubicBezTo>
                  <a:cubicBezTo>
                    <a:pt x="1531" y="500"/>
                    <a:pt x="1531" y="1"/>
                    <a:pt x="1207" y="1"/>
                  </a:cubicBezTo>
                  <a:cubicBezTo>
                    <a:pt x="1198" y="1"/>
                    <a:pt x="1189" y="1"/>
                    <a:pt x="1179" y="2"/>
                  </a:cubicBezTo>
                  <a:lnTo>
                    <a:pt x="367" y="2"/>
                  </a:lnTo>
                  <a:cubicBezTo>
                    <a:pt x="357" y="1"/>
                    <a:pt x="347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70"/>
            <p:cNvSpPr/>
            <p:nvPr/>
          </p:nvSpPr>
          <p:spPr>
            <a:xfrm>
              <a:off x="1525275" y="3082975"/>
              <a:ext cx="320800" cy="317900"/>
            </a:xfrm>
            <a:custGeom>
              <a:avLst/>
              <a:gdLst/>
              <a:ahLst/>
              <a:cxnLst/>
              <a:rect l="l" t="t" r="r" b="b"/>
              <a:pathLst>
                <a:path w="12832" h="12716" extrusionOk="0">
                  <a:moveTo>
                    <a:pt x="11992" y="7493"/>
                  </a:moveTo>
                  <a:cubicBezTo>
                    <a:pt x="12278" y="7493"/>
                    <a:pt x="12429" y="7824"/>
                    <a:pt x="12218" y="8035"/>
                  </a:cubicBezTo>
                  <a:cubicBezTo>
                    <a:pt x="12155" y="8098"/>
                    <a:pt x="12075" y="8127"/>
                    <a:pt x="11997" y="8127"/>
                  </a:cubicBezTo>
                  <a:cubicBezTo>
                    <a:pt x="11834" y="8127"/>
                    <a:pt x="11676" y="8002"/>
                    <a:pt x="11676" y="7809"/>
                  </a:cubicBezTo>
                  <a:cubicBezTo>
                    <a:pt x="11676" y="7629"/>
                    <a:pt x="11812" y="7493"/>
                    <a:pt x="11992" y="7493"/>
                  </a:cubicBezTo>
                  <a:close/>
                  <a:moveTo>
                    <a:pt x="1250" y="0"/>
                  </a:moveTo>
                  <a:cubicBezTo>
                    <a:pt x="557" y="0"/>
                    <a:pt x="1" y="557"/>
                    <a:pt x="1" y="1249"/>
                  </a:cubicBezTo>
                  <a:lnTo>
                    <a:pt x="1" y="8185"/>
                  </a:lnTo>
                  <a:cubicBezTo>
                    <a:pt x="1" y="8877"/>
                    <a:pt x="557" y="9434"/>
                    <a:pt x="1250" y="9434"/>
                  </a:cubicBezTo>
                  <a:lnTo>
                    <a:pt x="1836" y="9434"/>
                  </a:lnTo>
                  <a:lnTo>
                    <a:pt x="1836" y="10728"/>
                  </a:lnTo>
                  <a:cubicBezTo>
                    <a:pt x="1836" y="10864"/>
                    <a:pt x="1957" y="10969"/>
                    <a:pt x="2092" y="10969"/>
                  </a:cubicBezTo>
                  <a:cubicBezTo>
                    <a:pt x="2152" y="10969"/>
                    <a:pt x="2197" y="10954"/>
                    <a:pt x="2243" y="10924"/>
                  </a:cubicBezTo>
                  <a:lnTo>
                    <a:pt x="4349" y="9434"/>
                  </a:lnTo>
                  <a:lnTo>
                    <a:pt x="5477" y="9434"/>
                  </a:lnTo>
                  <a:lnTo>
                    <a:pt x="5477" y="11450"/>
                  </a:lnTo>
                  <a:cubicBezTo>
                    <a:pt x="5492" y="12157"/>
                    <a:pt x="6049" y="12714"/>
                    <a:pt x="6741" y="12714"/>
                  </a:cubicBezTo>
                  <a:lnTo>
                    <a:pt x="8983" y="12714"/>
                  </a:lnTo>
                  <a:cubicBezTo>
                    <a:pt x="8993" y="12715"/>
                    <a:pt x="9002" y="12715"/>
                    <a:pt x="9011" y="12715"/>
                  </a:cubicBezTo>
                  <a:cubicBezTo>
                    <a:pt x="9335" y="12715"/>
                    <a:pt x="9335" y="12216"/>
                    <a:pt x="9011" y="12216"/>
                  </a:cubicBezTo>
                  <a:cubicBezTo>
                    <a:pt x="9002" y="12216"/>
                    <a:pt x="8993" y="12217"/>
                    <a:pt x="8983" y="12218"/>
                  </a:cubicBezTo>
                  <a:lnTo>
                    <a:pt x="6741" y="12218"/>
                  </a:lnTo>
                  <a:cubicBezTo>
                    <a:pt x="6335" y="12218"/>
                    <a:pt x="5989" y="11872"/>
                    <a:pt x="5989" y="11465"/>
                  </a:cubicBezTo>
                  <a:lnTo>
                    <a:pt x="5989" y="9434"/>
                  </a:lnTo>
                  <a:lnTo>
                    <a:pt x="10412" y="9434"/>
                  </a:lnTo>
                  <a:cubicBezTo>
                    <a:pt x="10969" y="9434"/>
                    <a:pt x="11466" y="9073"/>
                    <a:pt x="11616" y="8546"/>
                  </a:cubicBezTo>
                  <a:cubicBezTo>
                    <a:pt x="11738" y="8608"/>
                    <a:pt x="11865" y="8636"/>
                    <a:pt x="11989" y="8636"/>
                  </a:cubicBezTo>
                  <a:cubicBezTo>
                    <a:pt x="12413" y="8636"/>
                    <a:pt x="12796" y="8305"/>
                    <a:pt x="12820" y="7839"/>
                  </a:cubicBezTo>
                  <a:cubicBezTo>
                    <a:pt x="12832" y="7355"/>
                    <a:pt x="12435" y="6988"/>
                    <a:pt x="11998" y="6988"/>
                  </a:cubicBezTo>
                  <a:cubicBezTo>
                    <a:pt x="11891" y="6988"/>
                    <a:pt x="11782" y="7010"/>
                    <a:pt x="11676" y="7057"/>
                  </a:cubicBezTo>
                  <a:lnTo>
                    <a:pt x="11676" y="5929"/>
                  </a:lnTo>
                  <a:cubicBezTo>
                    <a:pt x="11676" y="5778"/>
                    <a:pt x="11556" y="5673"/>
                    <a:pt x="11421" y="5673"/>
                  </a:cubicBezTo>
                  <a:cubicBezTo>
                    <a:pt x="11285" y="5673"/>
                    <a:pt x="11165" y="5778"/>
                    <a:pt x="11165" y="5929"/>
                  </a:cubicBezTo>
                  <a:cubicBezTo>
                    <a:pt x="11165" y="6816"/>
                    <a:pt x="11165" y="8170"/>
                    <a:pt x="11165" y="8306"/>
                  </a:cubicBezTo>
                  <a:cubicBezTo>
                    <a:pt x="11090" y="8682"/>
                    <a:pt x="10774" y="8938"/>
                    <a:pt x="10412" y="8938"/>
                  </a:cubicBezTo>
                  <a:lnTo>
                    <a:pt x="4274" y="8938"/>
                  </a:lnTo>
                  <a:cubicBezTo>
                    <a:pt x="4229" y="8938"/>
                    <a:pt x="4168" y="8953"/>
                    <a:pt x="4138" y="8983"/>
                  </a:cubicBezTo>
                  <a:lnTo>
                    <a:pt x="2348" y="10247"/>
                  </a:lnTo>
                  <a:lnTo>
                    <a:pt x="2348" y="9193"/>
                  </a:lnTo>
                  <a:cubicBezTo>
                    <a:pt x="2348" y="9058"/>
                    <a:pt x="2228" y="8938"/>
                    <a:pt x="2092" y="8938"/>
                  </a:cubicBezTo>
                  <a:lnTo>
                    <a:pt x="1250" y="8938"/>
                  </a:lnTo>
                  <a:cubicBezTo>
                    <a:pt x="843" y="8938"/>
                    <a:pt x="497" y="8607"/>
                    <a:pt x="497" y="8185"/>
                  </a:cubicBezTo>
                  <a:lnTo>
                    <a:pt x="497" y="1249"/>
                  </a:lnTo>
                  <a:cubicBezTo>
                    <a:pt x="497" y="828"/>
                    <a:pt x="843" y="497"/>
                    <a:pt x="1250" y="497"/>
                  </a:cubicBezTo>
                  <a:lnTo>
                    <a:pt x="3612" y="497"/>
                  </a:lnTo>
                  <a:cubicBezTo>
                    <a:pt x="3943" y="497"/>
                    <a:pt x="3943" y="0"/>
                    <a:pt x="36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9" name="Google Shape;3199;p70"/>
          <p:cNvGrpSpPr/>
          <p:nvPr/>
        </p:nvGrpSpPr>
        <p:grpSpPr>
          <a:xfrm>
            <a:off x="2368339" y="3424269"/>
            <a:ext cx="473575" cy="429200"/>
            <a:chOff x="1069025" y="3046600"/>
            <a:chExt cx="473575" cy="429200"/>
          </a:xfrm>
        </p:grpSpPr>
        <p:sp>
          <p:nvSpPr>
            <p:cNvPr id="3200" name="Google Shape;3200;p70"/>
            <p:cNvSpPr/>
            <p:nvPr/>
          </p:nvSpPr>
          <p:spPr>
            <a:xfrm>
              <a:off x="1211200" y="3170975"/>
              <a:ext cx="199375" cy="179300"/>
            </a:xfrm>
            <a:custGeom>
              <a:avLst/>
              <a:gdLst/>
              <a:ahLst/>
              <a:cxnLst/>
              <a:rect l="l" t="t" r="r" b="b"/>
              <a:pathLst>
                <a:path w="7975" h="7172" extrusionOk="0">
                  <a:moveTo>
                    <a:pt x="2739" y="738"/>
                  </a:moveTo>
                  <a:cubicBezTo>
                    <a:pt x="2318" y="1340"/>
                    <a:pt x="2032" y="2273"/>
                    <a:pt x="1987" y="3341"/>
                  </a:cubicBezTo>
                  <a:lnTo>
                    <a:pt x="858" y="3341"/>
                  </a:lnTo>
                  <a:cubicBezTo>
                    <a:pt x="963" y="2183"/>
                    <a:pt x="1671" y="1190"/>
                    <a:pt x="2724" y="738"/>
                  </a:cubicBezTo>
                  <a:close/>
                  <a:moveTo>
                    <a:pt x="3717" y="543"/>
                  </a:moveTo>
                  <a:lnTo>
                    <a:pt x="3717" y="3341"/>
                  </a:lnTo>
                  <a:lnTo>
                    <a:pt x="2498" y="3341"/>
                  </a:lnTo>
                  <a:cubicBezTo>
                    <a:pt x="2513" y="2634"/>
                    <a:pt x="2679" y="1957"/>
                    <a:pt x="2965" y="1325"/>
                  </a:cubicBezTo>
                  <a:cubicBezTo>
                    <a:pt x="3115" y="979"/>
                    <a:pt x="3386" y="708"/>
                    <a:pt x="3717" y="543"/>
                  </a:cubicBezTo>
                  <a:close/>
                  <a:moveTo>
                    <a:pt x="4213" y="543"/>
                  </a:moveTo>
                  <a:cubicBezTo>
                    <a:pt x="4544" y="708"/>
                    <a:pt x="4815" y="979"/>
                    <a:pt x="4951" y="1325"/>
                  </a:cubicBezTo>
                  <a:cubicBezTo>
                    <a:pt x="5251" y="1957"/>
                    <a:pt x="5417" y="2634"/>
                    <a:pt x="5432" y="3341"/>
                  </a:cubicBezTo>
                  <a:lnTo>
                    <a:pt x="4213" y="3341"/>
                  </a:lnTo>
                  <a:lnTo>
                    <a:pt x="4213" y="543"/>
                  </a:lnTo>
                  <a:close/>
                  <a:moveTo>
                    <a:pt x="5176" y="738"/>
                  </a:moveTo>
                  <a:lnTo>
                    <a:pt x="5176" y="738"/>
                  </a:lnTo>
                  <a:cubicBezTo>
                    <a:pt x="6229" y="1190"/>
                    <a:pt x="6952" y="2183"/>
                    <a:pt x="7042" y="3341"/>
                  </a:cubicBezTo>
                  <a:lnTo>
                    <a:pt x="5929" y="3341"/>
                  </a:lnTo>
                  <a:cubicBezTo>
                    <a:pt x="5883" y="2273"/>
                    <a:pt x="5613" y="1340"/>
                    <a:pt x="5176" y="738"/>
                  </a:cubicBezTo>
                  <a:close/>
                  <a:moveTo>
                    <a:pt x="7072" y="3838"/>
                  </a:moveTo>
                  <a:cubicBezTo>
                    <a:pt x="6967" y="4981"/>
                    <a:pt x="6245" y="5974"/>
                    <a:pt x="5191" y="6441"/>
                  </a:cubicBezTo>
                  <a:cubicBezTo>
                    <a:pt x="5613" y="5824"/>
                    <a:pt x="5883" y="4906"/>
                    <a:pt x="5944" y="3838"/>
                  </a:cubicBezTo>
                  <a:close/>
                  <a:moveTo>
                    <a:pt x="3717" y="3838"/>
                  </a:moveTo>
                  <a:lnTo>
                    <a:pt x="3717" y="6636"/>
                  </a:lnTo>
                  <a:cubicBezTo>
                    <a:pt x="3386" y="6471"/>
                    <a:pt x="3115" y="6185"/>
                    <a:pt x="2965" y="5839"/>
                  </a:cubicBezTo>
                  <a:cubicBezTo>
                    <a:pt x="2679" y="5207"/>
                    <a:pt x="2513" y="4530"/>
                    <a:pt x="2498" y="3838"/>
                  </a:cubicBezTo>
                  <a:close/>
                  <a:moveTo>
                    <a:pt x="5432" y="3838"/>
                  </a:moveTo>
                  <a:cubicBezTo>
                    <a:pt x="5417" y="4530"/>
                    <a:pt x="5251" y="5207"/>
                    <a:pt x="4951" y="5839"/>
                  </a:cubicBezTo>
                  <a:cubicBezTo>
                    <a:pt x="4815" y="6185"/>
                    <a:pt x="4544" y="6471"/>
                    <a:pt x="4213" y="6636"/>
                  </a:cubicBezTo>
                  <a:lnTo>
                    <a:pt x="4213" y="3838"/>
                  </a:lnTo>
                  <a:close/>
                  <a:moveTo>
                    <a:pt x="3948" y="1"/>
                  </a:moveTo>
                  <a:cubicBezTo>
                    <a:pt x="3531" y="1"/>
                    <a:pt x="3107" y="74"/>
                    <a:pt x="2694" y="227"/>
                  </a:cubicBezTo>
                  <a:cubicBezTo>
                    <a:pt x="963" y="874"/>
                    <a:pt x="1" y="2740"/>
                    <a:pt x="482" y="4530"/>
                  </a:cubicBezTo>
                  <a:cubicBezTo>
                    <a:pt x="512" y="4670"/>
                    <a:pt x="617" y="4732"/>
                    <a:pt x="723" y="4732"/>
                  </a:cubicBezTo>
                  <a:cubicBezTo>
                    <a:pt x="878" y="4732"/>
                    <a:pt x="1035" y="4600"/>
                    <a:pt x="963" y="4395"/>
                  </a:cubicBezTo>
                  <a:cubicBezTo>
                    <a:pt x="918" y="4214"/>
                    <a:pt x="888" y="4018"/>
                    <a:pt x="873" y="3823"/>
                  </a:cubicBezTo>
                  <a:lnTo>
                    <a:pt x="2002" y="3823"/>
                  </a:lnTo>
                  <a:cubicBezTo>
                    <a:pt x="2047" y="4891"/>
                    <a:pt x="2318" y="5824"/>
                    <a:pt x="2754" y="6426"/>
                  </a:cubicBezTo>
                  <a:cubicBezTo>
                    <a:pt x="2242" y="6200"/>
                    <a:pt x="1791" y="5854"/>
                    <a:pt x="1475" y="5403"/>
                  </a:cubicBezTo>
                  <a:lnTo>
                    <a:pt x="1460" y="5403"/>
                  </a:lnTo>
                  <a:cubicBezTo>
                    <a:pt x="1403" y="5342"/>
                    <a:pt x="1335" y="5316"/>
                    <a:pt x="1270" y="5316"/>
                  </a:cubicBezTo>
                  <a:cubicBezTo>
                    <a:pt x="1093" y="5316"/>
                    <a:pt x="933" y="5506"/>
                    <a:pt x="1054" y="5704"/>
                  </a:cubicBezTo>
                  <a:cubicBezTo>
                    <a:pt x="1747" y="6656"/>
                    <a:pt x="2839" y="7172"/>
                    <a:pt x="3951" y="7172"/>
                  </a:cubicBezTo>
                  <a:cubicBezTo>
                    <a:pt x="4577" y="7172"/>
                    <a:pt x="5209" y="7008"/>
                    <a:pt x="5778" y="6666"/>
                  </a:cubicBezTo>
                  <a:cubicBezTo>
                    <a:pt x="7373" y="5719"/>
                    <a:pt x="7975" y="3717"/>
                    <a:pt x="7177" y="2047"/>
                  </a:cubicBezTo>
                  <a:cubicBezTo>
                    <a:pt x="6569" y="761"/>
                    <a:pt x="5294" y="1"/>
                    <a:pt x="3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70"/>
            <p:cNvSpPr/>
            <p:nvPr/>
          </p:nvSpPr>
          <p:spPr>
            <a:xfrm>
              <a:off x="1069025" y="3046600"/>
              <a:ext cx="473575" cy="429200"/>
            </a:xfrm>
            <a:custGeom>
              <a:avLst/>
              <a:gdLst/>
              <a:ahLst/>
              <a:cxnLst/>
              <a:rect l="l" t="t" r="r" b="b"/>
              <a:pathLst>
                <a:path w="18943" h="17168" extrusionOk="0">
                  <a:moveTo>
                    <a:pt x="4323" y="1816"/>
                  </a:moveTo>
                  <a:cubicBezTo>
                    <a:pt x="4331" y="1816"/>
                    <a:pt x="4340" y="1816"/>
                    <a:pt x="4348" y="1817"/>
                  </a:cubicBezTo>
                  <a:cubicBezTo>
                    <a:pt x="5146" y="1817"/>
                    <a:pt x="5537" y="2764"/>
                    <a:pt x="4980" y="3321"/>
                  </a:cubicBezTo>
                  <a:cubicBezTo>
                    <a:pt x="4800" y="3507"/>
                    <a:pt x="4576" y="3589"/>
                    <a:pt x="4356" y="3589"/>
                  </a:cubicBezTo>
                  <a:cubicBezTo>
                    <a:pt x="3900" y="3589"/>
                    <a:pt x="3461" y="3233"/>
                    <a:pt x="3461" y="2704"/>
                  </a:cubicBezTo>
                  <a:cubicBezTo>
                    <a:pt x="3461" y="2217"/>
                    <a:pt x="3852" y="1816"/>
                    <a:pt x="4323" y="1816"/>
                  </a:cubicBezTo>
                  <a:close/>
                  <a:moveTo>
                    <a:pt x="14975" y="1811"/>
                  </a:moveTo>
                  <a:cubicBezTo>
                    <a:pt x="15433" y="1811"/>
                    <a:pt x="15874" y="2165"/>
                    <a:pt x="15874" y="2704"/>
                  </a:cubicBezTo>
                  <a:cubicBezTo>
                    <a:pt x="15874" y="3201"/>
                    <a:pt x="15467" y="3592"/>
                    <a:pt x="14986" y="3592"/>
                  </a:cubicBezTo>
                  <a:cubicBezTo>
                    <a:pt x="14188" y="3592"/>
                    <a:pt x="13782" y="2629"/>
                    <a:pt x="14354" y="2072"/>
                  </a:cubicBezTo>
                  <a:cubicBezTo>
                    <a:pt x="14534" y="1892"/>
                    <a:pt x="14757" y="1811"/>
                    <a:pt x="14975" y="1811"/>
                  </a:cubicBezTo>
                  <a:close/>
                  <a:moveTo>
                    <a:pt x="14986" y="493"/>
                  </a:moveTo>
                  <a:cubicBezTo>
                    <a:pt x="17453" y="493"/>
                    <a:pt x="18687" y="3487"/>
                    <a:pt x="16927" y="5217"/>
                  </a:cubicBezTo>
                  <a:cubicBezTo>
                    <a:pt x="16851" y="4826"/>
                    <a:pt x="16656" y="4465"/>
                    <a:pt x="16370" y="4179"/>
                  </a:cubicBezTo>
                  <a:cubicBezTo>
                    <a:pt x="16220" y="4013"/>
                    <a:pt x="16039" y="3893"/>
                    <a:pt x="15843" y="3803"/>
                  </a:cubicBezTo>
                  <a:cubicBezTo>
                    <a:pt x="16882" y="2975"/>
                    <a:pt x="16295" y="1320"/>
                    <a:pt x="14986" y="1320"/>
                  </a:cubicBezTo>
                  <a:cubicBezTo>
                    <a:pt x="13662" y="1320"/>
                    <a:pt x="13075" y="2975"/>
                    <a:pt x="14113" y="3803"/>
                  </a:cubicBezTo>
                  <a:cubicBezTo>
                    <a:pt x="13541" y="4073"/>
                    <a:pt x="13150" y="4600"/>
                    <a:pt x="13030" y="5232"/>
                  </a:cubicBezTo>
                  <a:cubicBezTo>
                    <a:pt x="11270" y="3487"/>
                    <a:pt x="12503" y="493"/>
                    <a:pt x="14971" y="493"/>
                  </a:cubicBezTo>
                  <a:close/>
                  <a:moveTo>
                    <a:pt x="14971" y="4043"/>
                  </a:moveTo>
                  <a:cubicBezTo>
                    <a:pt x="15813" y="4043"/>
                    <a:pt x="16475" y="4735"/>
                    <a:pt x="16445" y="5563"/>
                  </a:cubicBezTo>
                  <a:cubicBezTo>
                    <a:pt x="16445" y="5578"/>
                    <a:pt x="16445" y="5593"/>
                    <a:pt x="16445" y="5593"/>
                  </a:cubicBezTo>
                  <a:cubicBezTo>
                    <a:pt x="15994" y="5879"/>
                    <a:pt x="15482" y="6022"/>
                    <a:pt x="14971" y="6022"/>
                  </a:cubicBezTo>
                  <a:cubicBezTo>
                    <a:pt x="14459" y="6022"/>
                    <a:pt x="13948" y="5879"/>
                    <a:pt x="13496" y="5593"/>
                  </a:cubicBezTo>
                  <a:lnTo>
                    <a:pt x="13511" y="5593"/>
                  </a:lnTo>
                  <a:cubicBezTo>
                    <a:pt x="13511" y="5593"/>
                    <a:pt x="13511" y="5578"/>
                    <a:pt x="13511" y="5563"/>
                  </a:cubicBezTo>
                  <a:cubicBezTo>
                    <a:pt x="13481" y="4735"/>
                    <a:pt x="14143" y="4043"/>
                    <a:pt x="14971" y="4043"/>
                  </a:cubicBezTo>
                  <a:close/>
                  <a:moveTo>
                    <a:pt x="4348" y="4104"/>
                  </a:moveTo>
                  <a:cubicBezTo>
                    <a:pt x="5161" y="4104"/>
                    <a:pt x="5823" y="4766"/>
                    <a:pt x="5823" y="5578"/>
                  </a:cubicBezTo>
                  <a:lnTo>
                    <a:pt x="5823" y="5608"/>
                  </a:lnTo>
                  <a:cubicBezTo>
                    <a:pt x="5372" y="5886"/>
                    <a:pt x="4860" y="6026"/>
                    <a:pt x="4350" y="6026"/>
                  </a:cubicBezTo>
                  <a:cubicBezTo>
                    <a:pt x="3841" y="6026"/>
                    <a:pt x="3333" y="5886"/>
                    <a:pt x="2889" y="5608"/>
                  </a:cubicBezTo>
                  <a:lnTo>
                    <a:pt x="2889" y="5578"/>
                  </a:lnTo>
                  <a:cubicBezTo>
                    <a:pt x="2889" y="4766"/>
                    <a:pt x="3536" y="4104"/>
                    <a:pt x="4348" y="4104"/>
                  </a:cubicBezTo>
                  <a:close/>
                  <a:moveTo>
                    <a:pt x="4347" y="12437"/>
                  </a:moveTo>
                  <a:cubicBezTo>
                    <a:pt x="4806" y="12437"/>
                    <a:pt x="5251" y="12795"/>
                    <a:pt x="5251" y="13327"/>
                  </a:cubicBezTo>
                  <a:cubicBezTo>
                    <a:pt x="5236" y="13823"/>
                    <a:pt x="4845" y="14214"/>
                    <a:pt x="4363" y="14214"/>
                  </a:cubicBezTo>
                  <a:cubicBezTo>
                    <a:pt x="3566" y="14214"/>
                    <a:pt x="3160" y="13266"/>
                    <a:pt x="3732" y="12695"/>
                  </a:cubicBezTo>
                  <a:cubicBezTo>
                    <a:pt x="3910" y="12516"/>
                    <a:pt x="4130" y="12437"/>
                    <a:pt x="4347" y="12437"/>
                  </a:cubicBezTo>
                  <a:close/>
                  <a:moveTo>
                    <a:pt x="14976" y="12442"/>
                  </a:moveTo>
                  <a:cubicBezTo>
                    <a:pt x="15433" y="12442"/>
                    <a:pt x="15874" y="12802"/>
                    <a:pt x="15874" y="13342"/>
                  </a:cubicBezTo>
                  <a:cubicBezTo>
                    <a:pt x="15874" y="13823"/>
                    <a:pt x="15467" y="14229"/>
                    <a:pt x="14986" y="14229"/>
                  </a:cubicBezTo>
                  <a:cubicBezTo>
                    <a:pt x="14188" y="14229"/>
                    <a:pt x="13797" y="13266"/>
                    <a:pt x="14354" y="12710"/>
                  </a:cubicBezTo>
                  <a:cubicBezTo>
                    <a:pt x="14534" y="12525"/>
                    <a:pt x="14757" y="12442"/>
                    <a:pt x="14976" y="12442"/>
                  </a:cubicBezTo>
                  <a:close/>
                  <a:moveTo>
                    <a:pt x="4363" y="11115"/>
                  </a:moveTo>
                  <a:cubicBezTo>
                    <a:pt x="6831" y="11115"/>
                    <a:pt x="8050" y="14109"/>
                    <a:pt x="6304" y="15854"/>
                  </a:cubicBezTo>
                  <a:cubicBezTo>
                    <a:pt x="6229" y="15448"/>
                    <a:pt x="6034" y="15087"/>
                    <a:pt x="5748" y="14801"/>
                  </a:cubicBezTo>
                  <a:cubicBezTo>
                    <a:pt x="5597" y="14651"/>
                    <a:pt x="5417" y="14515"/>
                    <a:pt x="5221" y="14425"/>
                  </a:cubicBezTo>
                  <a:cubicBezTo>
                    <a:pt x="6244" y="13597"/>
                    <a:pt x="5672" y="11942"/>
                    <a:pt x="4363" y="11942"/>
                  </a:cubicBezTo>
                  <a:cubicBezTo>
                    <a:pt x="3039" y="11942"/>
                    <a:pt x="2468" y="13597"/>
                    <a:pt x="3491" y="14425"/>
                  </a:cubicBezTo>
                  <a:cubicBezTo>
                    <a:pt x="2919" y="14696"/>
                    <a:pt x="2528" y="15237"/>
                    <a:pt x="2408" y="15854"/>
                  </a:cubicBezTo>
                  <a:cubicBezTo>
                    <a:pt x="662" y="14109"/>
                    <a:pt x="1881" y="11115"/>
                    <a:pt x="4363" y="11115"/>
                  </a:cubicBezTo>
                  <a:close/>
                  <a:moveTo>
                    <a:pt x="14986" y="11115"/>
                  </a:moveTo>
                  <a:cubicBezTo>
                    <a:pt x="17453" y="11115"/>
                    <a:pt x="18687" y="14124"/>
                    <a:pt x="16927" y="15854"/>
                  </a:cubicBezTo>
                  <a:cubicBezTo>
                    <a:pt x="16851" y="15463"/>
                    <a:pt x="16671" y="15087"/>
                    <a:pt x="16370" y="14801"/>
                  </a:cubicBezTo>
                  <a:cubicBezTo>
                    <a:pt x="16220" y="14651"/>
                    <a:pt x="16039" y="14515"/>
                    <a:pt x="15843" y="14425"/>
                  </a:cubicBezTo>
                  <a:cubicBezTo>
                    <a:pt x="16882" y="13612"/>
                    <a:pt x="16295" y="11957"/>
                    <a:pt x="14986" y="11957"/>
                  </a:cubicBezTo>
                  <a:cubicBezTo>
                    <a:pt x="13662" y="11957"/>
                    <a:pt x="13090" y="13612"/>
                    <a:pt x="14113" y="14425"/>
                  </a:cubicBezTo>
                  <a:cubicBezTo>
                    <a:pt x="13541" y="14711"/>
                    <a:pt x="13150" y="15237"/>
                    <a:pt x="13030" y="15854"/>
                  </a:cubicBezTo>
                  <a:cubicBezTo>
                    <a:pt x="11285" y="14124"/>
                    <a:pt x="12503" y="11115"/>
                    <a:pt x="14986" y="11115"/>
                  </a:cubicBezTo>
                  <a:close/>
                  <a:moveTo>
                    <a:pt x="4348" y="14726"/>
                  </a:moveTo>
                  <a:cubicBezTo>
                    <a:pt x="5161" y="14726"/>
                    <a:pt x="5823" y="15388"/>
                    <a:pt x="5823" y="16200"/>
                  </a:cubicBezTo>
                  <a:lnTo>
                    <a:pt x="5823" y="16230"/>
                  </a:lnTo>
                  <a:cubicBezTo>
                    <a:pt x="5372" y="16509"/>
                    <a:pt x="4860" y="16648"/>
                    <a:pt x="4348" y="16648"/>
                  </a:cubicBezTo>
                  <a:cubicBezTo>
                    <a:pt x="3837" y="16648"/>
                    <a:pt x="3325" y="16509"/>
                    <a:pt x="2874" y="16230"/>
                  </a:cubicBezTo>
                  <a:lnTo>
                    <a:pt x="2889" y="16230"/>
                  </a:lnTo>
                  <a:lnTo>
                    <a:pt x="2889" y="16200"/>
                  </a:lnTo>
                  <a:cubicBezTo>
                    <a:pt x="2889" y="15388"/>
                    <a:pt x="3536" y="14726"/>
                    <a:pt x="4348" y="14726"/>
                  </a:cubicBezTo>
                  <a:close/>
                  <a:moveTo>
                    <a:pt x="14986" y="14771"/>
                  </a:moveTo>
                  <a:cubicBezTo>
                    <a:pt x="15768" y="14771"/>
                    <a:pt x="16415" y="15403"/>
                    <a:pt x="16445" y="16200"/>
                  </a:cubicBezTo>
                  <a:cubicBezTo>
                    <a:pt x="16445" y="16200"/>
                    <a:pt x="16445" y="16215"/>
                    <a:pt x="16445" y="16230"/>
                  </a:cubicBezTo>
                  <a:cubicBezTo>
                    <a:pt x="16001" y="16516"/>
                    <a:pt x="15490" y="16659"/>
                    <a:pt x="14978" y="16659"/>
                  </a:cubicBezTo>
                  <a:cubicBezTo>
                    <a:pt x="14467" y="16659"/>
                    <a:pt x="13955" y="16516"/>
                    <a:pt x="13511" y="16230"/>
                  </a:cubicBezTo>
                  <a:cubicBezTo>
                    <a:pt x="13511" y="16215"/>
                    <a:pt x="13511" y="16200"/>
                    <a:pt x="13511" y="16200"/>
                  </a:cubicBezTo>
                  <a:cubicBezTo>
                    <a:pt x="13541" y="15403"/>
                    <a:pt x="14188" y="14771"/>
                    <a:pt x="14986" y="14771"/>
                  </a:cubicBezTo>
                  <a:close/>
                  <a:moveTo>
                    <a:pt x="14983" y="1"/>
                  </a:moveTo>
                  <a:cubicBezTo>
                    <a:pt x="13734" y="1"/>
                    <a:pt x="12506" y="709"/>
                    <a:pt x="11962" y="1997"/>
                  </a:cubicBezTo>
                  <a:cubicBezTo>
                    <a:pt x="11217" y="1734"/>
                    <a:pt x="10438" y="1602"/>
                    <a:pt x="9660" y="1602"/>
                  </a:cubicBezTo>
                  <a:cubicBezTo>
                    <a:pt x="8881" y="1602"/>
                    <a:pt x="8102" y="1734"/>
                    <a:pt x="7358" y="1997"/>
                  </a:cubicBezTo>
                  <a:cubicBezTo>
                    <a:pt x="6966" y="1064"/>
                    <a:pt x="6169" y="372"/>
                    <a:pt x="5191" y="116"/>
                  </a:cubicBezTo>
                  <a:cubicBezTo>
                    <a:pt x="5168" y="111"/>
                    <a:pt x="5145" y="108"/>
                    <a:pt x="5124" y="108"/>
                  </a:cubicBezTo>
                  <a:cubicBezTo>
                    <a:pt x="4860" y="108"/>
                    <a:pt x="4777" y="514"/>
                    <a:pt x="5056" y="598"/>
                  </a:cubicBezTo>
                  <a:cubicBezTo>
                    <a:pt x="7132" y="1140"/>
                    <a:pt x="7824" y="3727"/>
                    <a:pt x="6304" y="5232"/>
                  </a:cubicBezTo>
                  <a:cubicBezTo>
                    <a:pt x="6184" y="4615"/>
                    <a:pt x="5793" y="4088"/>
                    <a:pt x="5221" y="3803"/>
                  </a:cubicBezTo>
                  <a:cubicBezTo>
                    <a:pt x="6259" y="2990"/>
                    <a:pt x="5672" y="1320"/>
                    <a:pt x="4348" y="1320"/>
                  </a:cubicBezTo>
                  <a:cubicBezTo>
                    <a:pt x="3039" y="1320"/>
                    <a:pt x="2453" y="2990"/>
                    <a:pt x="3491" y="3803"/>
                  </a:cubicBezTo>
                  <a:cubicBezTo>
                    <a:pt x="2919" y="4088"/>
                    <a:pt x="2528" y="4615"/>
                    <a:pt x="2408" y="5232"/>
                  </a:cubicBezTo>
                  <a:cubicBezTo>
                    <a:pt x="752" y="3607"/>
                    <a:pt x="1746" y="778"/>
                    <a:pt x="4063" y="523"/>
                  </a:cubicBezTo>
                  <a:cubicBezTo>
                    <a:pt x="4359" y="463"/>
                    <a:pt x="4320" y="26"/>
                    <a:pt x="4018" y="26"/>
                  </a:cubicBezTo>
                  <a:cubicBezTo>
                    <a:pt x="4013" y="26"/>
                    <a:pt x="4008" y="26"/>
                    <a:pt x="4002" y="26"/>
                  </a:cubicBezTo>
                  <a:cubicBezTo>
                    <a:pt x="993" y="342"/>
                    <a:pt x="0" y="4224"/>
                    <a:pt x="2483" y="5954"/>
                  </a:cubicBezTo>
                  <a:cubicBezTo>
                    <a:pt x="2678" y="6090"/>
                    <a:pt x="2874" y="6195"/>
                    <a:pt x="3085" y="6285"/>
                  </a:cubicBezTo>
                  <a:cubicBezTo>
                    <a:pt x="2558" y="7775"/>
                    <a:pt x="2573" y="9400"/>
                    <a:pt x="3085" y="10889"/>
                  </a:cubicBezTo>
                  <a:cubicBezTo>
                    <a:pt x="948" y="11777"/>
                    <a:pt x="406" y="14575"/>
                    <a:pt x="2046" y="16215"/>
                  </a:cubicBezTo>
                  <a:cubicBezTo>
                    <a:pt x="2700" y="16863"/>
                    <a:pt x="3528" y="17168"/>
                    <a:pt x="4347" y="17168"/>
                  </a:cubicBezTo>
                  <a:cubicBezTo>
                    <a:pt x="5603" y="17168"/>
                    <a:pt x="6835" y="16450"/>
                    <a:pt x="7373" y="15147"/>
                  </a:cubicBezTo>
                  <a:cubicBezTo>
                    <a:pt x="8106" y="15399"/>
                    <a:pt x="8869" y="15523"/>
                    <a:pt x="9633" y="15523"/>
                  </a:cubicBezTo>
                  <a:cubicBezTo>
                    <a:pt x="10419" y="15523"/>
                    <a:pt x="11206" y="15392"/>
                    <a:pt x="11962" y="15132"/>
                  </a:cubicBezTo>
                  <a:cubicBezTo>
                    <a:pt x="12489" y="16442"/>
                    <a:pt x="13721" y="17163"/>
                    <a:pt x="14978" y="17163"/>
                  </a:cubicBezTo>
                  <a:cubicBezTo>
                    <a:pt x="15800" y="17163"/>
                    <a:pt x="16633" y="16855"/>
                    <a:pt x="17288" y="16200"/>
                  </a:cubicBezTo>
                  <a:cubicBezTo>
                    <a:pt x="18943" y="14560"/>
                    <a:pt x="18371" y="11747"/>
                    <a:pt x="16220" y="10874"/>
                  </a:cubicBezTo>
                  <a:lnTo>
                    <a:pt x="16220" y="10859"/>
                  </a:lnTo>
                  <a:cubicBezTo>
                    <a:pt x="16430" y="10227"/>
                    <a:pt x="16566" y="9550"/>
                    <a:pt x="16596" y="8873"/>
                  </a:cubicBezTo>
                  <a:cubicBezTo>
                    <a:pt x="16611" y="8689"/>
                    <a:pt x="16477" y="8595"/>
                    <a:pt x="16343" y="8595"/>
                  </a:cubicBezTo>
                  <a:cubicBezTo>
                    <a:pt x="16214" y="8595"/>
                    <a:pt x="16084" y="8681"/>
                    <a:pt x="16084" y="8858"/>
                  </a:cubicBezTo>
                  <a:cubicBezTo>
                    <a:pt x="16054" y="9490"/>
                    <a:pt x="15934" y="10107"/>
                    <a:pt x="15723" y="10709"/>
                  </a:cubicBezTo>
                  <a:cubicBezTo>
                    <a:pt x="15482" y="10648"/>
                    <a:pt x="15227" y="10618"/>
                    <a:pt x="14971" y="10618"/>
                  </a:cubicBezTo>
                  <a:cubicBezTo>
                    <a:pt x="13180" y="10633"/>
                    <a:pt x="11721" y="12093"/>
                    <a:pt x="11721" y="13883"/>
                  </a:cubicBezTo>
                  <a:cubicBezTo>
                    <a:pt x="11706" y="14139"/>
                    <a:pt x="11736" y="14395"/>
                    <a:pt x="11796" y="14636"/>
                  </a:cubicBezTo>
                  <a:cubicBezTo>
                    <a:pt x="11106" y="14886"/>
                    <a:pt x="10382" y="15010"/>
                    <a:pt x="9656" y="15010"/>
                  </a:cubicBezTo>
                  <a:cubicBezTo>
                    <a:pt x="8941" y="15010"/>
                    <a:pt x="8225" y="14890"/>
                    <a:pt x="7538" y="14651"/>
                  </a:cubicBezTo>
                  <a:cubicBezTo>
                    <a:pt x="7598" y="14395"/>
                    <a:pt x="7628" y="14139"/>
                    <a:pt x="7628" y="13883"/>
                  </a:cubicBezTo>
                  <a:cubicBezTo>
                    <a:pt x="7628" y="12043"/>
                    <a:pt x="6122" y="10621"/>
                    <a:pt x="4377" y="10621"/>
                  </a:cubicBezTo>
                  <a:cubicBezTo>
                    <a:pt x="4111" y="10621"/>
                    <a:pt x="3839" y="10654"/>
                    <a:pt x="3566" y="10724"/>
                  </a:cubicBezTo>
                  <a:cubicBezTo>
                    <a:pt x="3085" y="9324"/>
                    <a:pt x="3070" y="7820"/>
                    <a:pt x="3551" y="6436"/>
                  </a:cubicBezTo>
                  <a:lnTo>
                    <a:pt x="3551" y="6436"/>
                  </a:lnTo>
                  <a:cubicBezTo>
                    <a:pt x="3822" y="6496"/>
                    <a:pt x="4093" y="6526"/>
                    <a:pt x="4348" y="6526"/>
                  </a:cubicBezTo>
                  <a:cubicBezTo>
                    <a:pt x="4371" y="6526"/>
                    <a:pt x="4394" y="6527"/>
                    <a:pt x="4416" y="6527"/>
                  </a:cubicBezTo>
                  <a:cubicBezTo>
                    <a:pt x="5069" y="6527"/>
                    <a:pt x="5691" y="6318"/>
                    <a:pt x="6229" y="5954"/>
                  </a:cubicBezTo>
                  <a:cubicBezTo>
                    <a:pt x="7102" y="5337"/>
                    <a:pt x="7628" y="4329"/>
                    <a:pt x="7628" y="3261"/>
                  </a:cubicBezTo>
                  <a:cubicBezTo>
                    <a:pt x="7628" y="2990"/>
                    <a:pt x="7583" y="2734"/>
                    <a:pt x="7523" y="2464"/>
                  </a:cubicBezTo>
                  <a:cubicBezTo>
                    <a:pt x="8210" y="2225"/>
                    <a:pt x="8930" y="2104"/>
                    <a:pt x="9650" y="2104"/>
                  </a:cubicBezTo>
                  <a:cubicBezTo>
                    <a:pt x="10382" y="2104"/>
                    <a:pt x="11114" y="2228"/>
                    <a:pt x="11811" y="2479"/>
                  </a:cubicBezTo>
                  <a:cubicBezTo>
                    <a:pt x="11300" y="4540"/>
                    <a:pt x="12849" y="6526"/>
                    <a:pt x="14986" y="6526"/>
                  </a:cubicBezTo>
                  <a:cubicBezTo>
                    <a:pt x="15242" y="6526"/>
                    <a:pt x="15497" y="6496"/>
                    <a:pt x="15753" y="6436"/>
                  </a:cubicBezTo>
                  <a:cubicBezTo>
                    <a:pt x="15904" y="6887"/>
                    <a:pt x="16009" y="7338"/>
                    <a:pt x="16054" y="7790"/>
                  </a:cubicBezTo>
                  <a:cubicBezTo>
                    <a:pt x="16069" y="7925"/>
                    <a:pt x="16174" y="8015"/>
                    <a:pt x="16310" y="8015"/>
                  </a:cubicBezTo>
                  <a:lnTo>
                    <a:pt x="16340" y="8015"/>
                  </a:lnTo>
                  <a:cubicBezTo>
                    <a:pt x="16475" y="8000"/>
                    <a:pt x="16566" y="7880"/>
                    <a:pt x="16551" y="7745"/>
                  </a:cubicBezTo>
                  <a:cubicBezTo>
                    <a:pt x="16505" y="7248"/>
                    <a:pt x="16385" y="6752"/>
                    <a:pt x="16220" y="6285"/>
                  </a:cubicBezTo>
                  <a:cubicBezTo>
                    <a:pt x="18371" y="5397"/>
                    <a:pt x="18928" y="2614"/>
                    <a:pt x="17288" y="959"/>
                  </a:cubicBezTo>
                  <a:cubicBezTo>
                    <a:pt x="16637" y="308"/>
                    <a:pt x="15805" y="1"/>
                    <a:pt x="149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2" name="Google Shape;3202;p70"/>
          <p:cNvGrpSpPr/>
          <p:nvPr/>
        </p:nvGrpSpPr>
        <p:grpSpPr>
          <a:xfrm>
            <a:off x="1558563" y="3442694"/>
            <a:ext cx="429200" cy="392350"/>
            <a:chOff x="666925" y="3064925"/>
            <a:chExt cx="429200" cy="392350"/>
          </a:xfrm>
        </p:grpSpPr>
        <p:sp>
          <p:nvSpPr>
            <p:cNvPr id="3203" name="Google Shape;3203;p70"/>
            <p:cNvSpPr/>
            <p:nvPr/>
          </p:nvSpPr>
          <p:spPr>
            <a:xfrm>
              <a:off x="666925" y="3126600"/>
              <a:ext cx="429200" cy="330675"/>
            </a:xfrm>
            <a:custGeom>
              <a:avLst/>
              <a:gdLst/>
              <a:ahLst/>
              <a:cxnLst/>
              <a:rect l="l" t="t" r="r" b="b"/>
              <a:pathLst>
                <a:path w="17168" h="13227" extrusionOk="0">
                  <a:moveTo>
                    <a:pt x="3876" y="6226"/>
                  </a:moveTo>
                  <a:cubicBezTo>
                    <a:pt x="4078" y="6226"/>
                    <a:pt x="4281" y="6358"/>
                    <a:pt x="4303" y="6621"/>
                  </a:cubicBezTo>
                  <a:lnTo>
                    <a:pt x="4303" y="6801"/>
                  </a:lnTo>
                  <a:lnTo>
                    <a:pt x="3461" y="6801"/>
                  </a:lnTo>
                  <a:lnTo>
                    <a:pt x="3461" y="6621"/>
                  </a:lnTo>
                  <a:cubicBezTo>
                    <a:pt x="3476" y="6358"/>
                    <a:pt x="3675" y="6226"/>
                    <a:pt x="3876" y="6226"/>
                  </a:cubicBezTo>
                  <a:close/>
                  <a:moveTo>
                    <a:pt x="13291" y="6226"/>
                  </a:moveTo>
                  <a:cubicBezTo>
                    <a:pt x="13493" y="6226"/>
                    <a:pt x="13692" y="6358"/>
                    <a:pt x="13707" y="6621"/>
                  </a:cubicBezTo>
                  <a:lnTo>
                    <a:pt x="13707" y="6801"/>
                  </a:lnTo>
                  <a:lnTo>
                    <a:pt x="12864" y="6801"/>
                  </a:lnTo>
                  <a:lnTo>
                    <a:pt x="12864" y="6621"/>
                  </a:lnTo>
                  <a:cubicBezTo>
                    <a:pt x="12887" y="6358"/>
                    <a:pt x="13090" y="6226"/>
                    <a:pt x="13291" y="6226"/>
                  </a:cubicBezTo>
                  <a:close/>
                  <a:moveTo>
                    <a:pt x="4288" y="7313"/>
                  </a:moveTo>
                  <a:lnTo>
                    <a:pt x="4288" y="8818"/>
                  </a:lnTo>
                  <a:lnTo>
                    <a:pt x="3461" y="8818"/>
                  </a:lnTo>
                  <a:lnTo>
                    <a:pt x="3461" y="7313"/>
                  </a:lnTo>
                  <a:close/>
                  <a:moveTo>
                    <a:pt x="13707" y="7313"/>
                  </a:moveTo>
                  <a:lnTo>
                    <a:pt x="13707" y="8818"/>
                  </a:lnTo>
                  <a:lnTo>
                    <a:pt x="12864" y="8818"/>
                  </a:lnTo>
                  <a:lnTo>
                    <a:pt x="12864" y="7313"/>
                  </a:lnTo>
                  <a:close/>
                  <a:moveTo>
                    <a:pt x="4288" y="9329"/>
                  </a:moveTo>
                  <a:lnTo>
                    <a:pt x="4288" y="9510"/>
                  </a:lnTo>
                  <a:cubicBezTo>
                    <a:pt x="4288" y="9733"/>
                    <a:pt x="4097" y="9927"/>
                    <a:pt x="3874" y="9931"/>
                  </a:cubicBezTo>
                  <a:lnTo>
                    <a:pt x="3874" y="9931"/>
                  </a:lnTo>
                  <a:cubicBezTo>
                    <a:pt x="3637" y="9927"/>
                    <a:pt x="3461" y="9733"/>
                    <a:pt x="3461" y="9510"/>
                  </a:cubicBezTo>
                  <a:lnTo>
                    <a:pt x="3461" y="9329"/>
                  </a:lnTo>
                  <a:close/>
                  <a:moveTo>
                    <a:pt x="13707" y="9329"/>
                  </a:moveTo>
                  <a:lnTo>
                    <a:pt x="13707" y="9510"/>
                  </a:lnTo>
                  <a:cubicBezTo>
                    <a:pt x="13707" y="9735"/>
                    <a:pt x="13511" y="9931"/>
                    <a:pt x="13286" y="9931"/>
                  </a:cubicBezTo>
                  <a:cubicBezTo>
                    <a:pt x="13060" y="9931"/>
                    <a:pt x="12864" y="9735"/>
                    <a:pt x="12864" y="9510"/>
                  </a:cubicBezTo>
                  <a:lnTo>
                    <a:pt x="12864" y="9329"/>
                  </a:lnTo>
                  <a:close/>
                  <a:moveTo>
                    <a:pt x="14384" y="1"/>
                  </a:moveTo>
                  <a:cubicBezTo>
                    <a:pt x="14083" y="31"/>
                    <a:pt x="14083" y="467"/>
                    <a:pt x="14384" y="497"/>
                  </a:cubicBezTo>
                  <a:lnTo>
                    <a:pt x="15919" y="497"/>
                  </a:lnTo>
                  <a:cubicBezTo>
                    <a:pt x="16325" y="497"/>
                    <a:pt x="16671" y="843"/>
                    <a:pt x="16671" y="1250"/>
                  </a:cubicBezTo>
                  <a:lnTo>
                    <a:pt x="16671" y="5718"/>
                  </a:lnTo>
                  <a:cubicBezTo>
                    <a:pt x="16671" y="6877"/>
                    <a:pt x="15723" y="7810"/>
                    <a:pt x="14580" y="7810"/>
                  </a:cubicBezTo>
                  <a:lnTo>
                    <a:pt x="14203" y="7810"/>
                  </a:lnTo>
                  <a:lnTo>
                    <a:pt x="14203" y="6621"/>
                  </a:lnTo>
                  <a:cubicBezTo>
                    <a:pt x="14203" y="6004"/>
                    <a:pt x="13745" y="5696"/>
                    <a:pt x="13286" y="5696"/>
                  </a:cubicBezTo>
                  <a:cubicBezTo>
                    <a:pt x="12827" y="5696"/>
                    <a:pt x="12368" y="6004"/>
                    <a:pt x="12368" y="6621"/>
                  </a:cubicBezTo>
                  <a:lnTo>
                    <a:pt x="12368" y="7810"/>
                  </a:lnTo>
                  <a:lnTo>
                    <a:pt x="4800" y="7810"/>
                  </a:lnTo>
                  <a:lnTo>
                    <a:pt x="4800" y="6621"/>
                  </a:lnTo>
                  <a:cubicBezTo>
                    <a:pt x="4770" y="6034"/>
                    <a:pt x="4322" y="5741"/>
                    <a:pt x="3875" y="5741"/>
                  </a:cubicBezTo>
                  <a:cubicBezTo>
                    <a:pt x="3427" y="5741"/>
                    <a:pt x="2979" y="6034"/>
                    <a:pt x="2949" y="6621"/>
                  </a:cubicBezTo>
                  <a:lnTo>
                    <a:pt x="2949" y="7810"/>
                  </a:lnTo>
                  <a:lnTo>
                    <a:pt x="2603" y="7810"/>
                  </a:lnTo>
                  <a:cubicBezTo>
                    <a:pt x="1445" y="7810"/>
                    <a:pt x="512" y="6877"/>
                    <a:pt x="512" y="5718"/>
                  </a:cubicBezTo>
                  <a:lnTo>
                    <a:pt x="512" y="4379"/>
                  </a:lnTo>
                  <a:cubicBezTo>
                    <a:pt x="527" y="4199"/>
                    <a:pt x="395" y="4108"/>
                    <a:pt x="264" y="4108"/>
                  </a:cubicBezTo>
                  <a:cubicBezTo>
                    <a:pt x="132" y="4108"/>
                    <a:pt x="0" y="4199"/>
                    <a:pt x="15" y="4379"/>
                  </a:cubicBezTo>
                  <a:lnTo>
                    <a:pt x="15" y="5718"/>
                  </a:lnTo>
                  <a:cubicBezTo>
                    <a:pt x="0" y="6275"/>
                    <a:pt x="181" y="6801"/>
                    <a:pt x="512" y="7253"/>
                  </a:cubicBezTo>
                  <a:lnTo>
                    <a:pt x="512" y="11962"/>
                  </a:lnTo>
                  <a:cubicBezTo>
                    <a:pt x="512" y="12654"/>
                    <a:pt x="1068" y="13226"/>
                    <a:pt x="1776" y="13226"/>
                  </a:cubicBezTo>
                  <a:lnTo>
                    <a:pt x="5161" y="13226"/>
                  </a:lnTo>
                  <a:cubicBezTo>
                    <a:pt x="5507" y="13226"/>
                    <a:pt x="5507" y="12714"/>
                    <a:pt x="5161" y="12714"/>
                  </a:cubicBezTo>
                  <a:lnTo>
                    <a:pt x="1776" y="12714"/>
                  </a:lnTo>
                  <a:cubicBezTo>
                    <a:pt x="1354" y="12714"/>
                    <a:pt x="1023" y="12383"/>
                    <a:pt x="1023" y="11962"/>
                  </a:cubicBezTo>
                  <a:lnTo>
                    <a:pt x="1023" y="7779"/>
                  </a:lnTo>
                  <a:cubicBezTo>
                    <a:pt x="1475" y="8126"/>
                    <a:pt x="2031" y="8321"/>
                    <a:pt x="2603" y="8321"/>
                  </a:cubicBezTo>
                  <a:lnTo>
                    <a:pt x="2964" y="8321"/>
                  </a:lnTo>
                  <a:lnTo>
                    <a:pt x="2964" y="9510"/>
                  </a:lnTo>
                  <a:cubicBezTo>
                    <a:pt x="2987" y="10097"/>
                    <a:pt x="3431" y="10390"/>
                    <a:pt x="3876" y="10390"/>
                  </a:cubicBezTo>
                  <a:cubicBezTo>
                    <a:pt x="4322" y="10390"/>
                    <a:pt x="4770" y="10097"/>
                    <a:pt x="4800" y="9510"/>
                  </a:cubicBezTo>
                  <a:lnTo>
                    <a:pt x="4800" y="8321"/>
                  </a:lnTo>
                  <a:lnTo>
                    <a:pt x="12383" y="8321"/>
                  </a:lnTo>
                  <a:lnTo>
                    <a:pt x="12383" y="9510"/>
                  </a:lnTo>
                  <a:cubicBezTo>
                    <a:pt x="12383" y="10021"/>
                    <a:pt x="12789" y="10428"/>
                    <a:pt x="13301" y="10428"/>
                  </a:cubicBezTo>
                  <a:cubicBezTo>
                    <a:pt x="13812" y="10428"/>
                    <a:pt x="14219" y="10021"/>
                    <a:pt x="14219" y="9510"/>
                  </a:cubicBezTo>
                  <a:lnTo>
                    <a:pt x="14219" y="8321"/>
                  </a:lnTo>
                  <a:lnTo>
                    <a:pt x="14580" y="8321"/>
                  </a:lnTo>
                  <a:cubicBezTo>
                    <a:pt x="15151" y="8321"/>
                    <a:pt x="15708" y="8126"/>
                    <a:pt x="16159" y="7779"/>
                  </a:cubicBezTo>
                  <a:lnTo>
                    <a:pt x="16159" y="11977"/>
                  </a:lnTo>
                  <a:cubicBezTo>
                    <a:pt x="16159" y="12383"/>
                    <a:pt x="15828" y="12730"/>
                    <a:pt x="15407" y="12730"/>
                  </a:cubicBezTo>
                  <a:lnTo>
                    <a:pt x="6259" y="12730"/>
                  </a:lnTo>
                  <a:cubicBezTo>
                    <a:pt x="5928" y="12730"/>
                    <a:pt x="5928" y="13226"/>
                    <a:pt x="6259" y="13226"/>
                  </a:cubicBezTo>
                  <a:lnTo>
                    <a:pt x="15392" y="13226"/>
                  </a:lnTo>
                  <a:cubicBezTo>
                    <a:pt x="16084" y="13226"/>
                    <a:pt x="16656" y="12669"/>
                    <a:pt x="16656" y="11977"/>
                  </a:cubicBezTo>
                  <a:lnTo>
                    <a:pt x="16656" y="7268"/>
                  </a:lnTo>
                  <a:cubicBezTo>
                    <a:pt x="16987" y="6817"/>
                    <a:pt x="17167" y="6275"/>
                    <a:pt x="17167" y="5718"/>
                  </a:cubicBezTo>
                  <a:lnTo>
                    <a:pt x="17167" y="1250"/>
                  </a:lnTo>
                  <a:cubicBezTo>
                    <a:pt x="17167" y="557"/>
                    <a:pt x="16611" y="1"/>
                    <a:pt x="15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70"/>
            <p:cNvSpPr/>
            <p:nvPr/>
          </p:nvSpPr>
          <p:spPr>
            <a:xfrm>
              <a:off x="667300" y="3064925"/>
              <a:ext cx="339675" cy="150100"/>
            </a:xfrm>
            <a:custGeom>
              <a:avLst/>
              <a:gdLst/>
              <a:ahLst/>
              <a:cxnLst/>
              <a:rect l="l" t="t" r="r" b="b"/>
              <a:pathLst>
                <a:path w="13587" h="6004" extrusionOk="0">
                  <a:moveTo>
                    <a:pt x="9991" y="497"/>
                  </a:moveTo>
                  <a:cubicBezTo>
                    <a:pt x="10307" y="497"/>
                    <a:pt x="10577" y="707"/>
                    <a:pt x="10668" y="1008"/>
                  </a:cubicBezTo>
                  <a:lnTo>
                    <a:pt x="10713" y="1129"/>
                  </a:lnTo>
                  <a:lnTo>
                    <a:pt x="6425" y="1129"/>
                  </a:lnTo>
                  <a:lnTo>
                    <a:pt x="6470" y="1008"/>
                  </a:lnTo>
                  <a:cubicBezTo>
                    <a:pt x="6560" y="707"/>
                    <a:pt x="6831" y="497"/>
                    <a:pt x="7147" y="497"/>
                  </a:cubicBezTo>
                  <a:close/>
                  <a:moveTo>
                    <a:pt x="10863" y="1625"/>
                  </a:moveTo>
                  <a:lnTo>
                    <a:pt x="11104" y="2468"/>
                  </a:lnTo>
                  <a:lnTo>
                    <a:pt x="6019" y="2468"/>
                  </a:lnTo>
                  <a:lnTo>
                    <a:pt x="6274" y="1625"/>
                  </a:lnTo>
                  <a:close/>
                  <a:moveTo>
                    <a:pt x="7147" y="0"/>
                  </a:moveTo>
                  <a:cubicBezTo>
                    <a:pt x="6605" y="0"/>
                    <a:pt x="6139" y="346"/>
                    <a:pt x="5989" y="873"/>
                  </a:cubicBezTo>
                  <a:lnTo>
                    <a:pt x="5853" y="1309"/>
                  </a:lnTo>
                  <a:lnTo>
                    <a:pt x="5492" y="2468"/>
                  </a:lnTo>
                  <a:lnTo>
                    <a:pt x="1249" y="2468"/>
                  </a:lnTo>
                  <a:cubicBezTo>
                    <a:pt x="557" y="2468"/>
                    <a:pt x="0" y="3024"/>
                    <a:pt x="0" y="3717"/>
                  </a:cubicBezTo>
                  <a:lnTo>
                    <a:pt x="0" y="5748"/>
                  </a:lnTo>
                  <a:cubicBezTo>
                    <a:pt x="0" y="5883"/>
                    <a:pt x="106" y="6004"/>
                    <a:pt x="241" y="6004"/>
                  </a:cubicBezTo>
                  <a:cubicBezTo>
                    <a:pt x="376" y="6004"/>
                    <a:pt x="497" y="5883"/>
                    <a:pt x="497" y="5748"/>
                  </a:cubicBezTo>
                  <a:lnTo>
                    <a:pt x="497" y="3717"/>
                  </a:lnTo>
                  <a:cubicBezTo>
                    <a:pt x="497" y="3310"/>
                    <a:pt x="828" y="2964"/>
                    <a:pt x="1249" y="2964"/>
                  </a:cubicBezTo>
                  <a:lnTo>
                    <a:pt x="13286" y="2964"/>
                  </a:lnTo>
                  <a:cubicBezTo>
                    <a:pt x="13587" y="2934"/>
                    <a:pt x="13587" y="2498"/>
                    <a:pt x="13286" y="2468"/>
                  </a:cubicBezTo>
                  <a:lnTo>
                    <a:pt x="11646" y="2468"/>
                  </a:lnTo>
                  <a:lnTo>
                    <a:pt x="11300" y="1309"/>
                  </a:lnTo>
                  <a:lnTo>
                    <a:pt x="11164" y="873"/>
                  </a:lnTo>
                  <a:cubicBezTo>
                    <a:pt x="11014" y="346"/>
                    <a:pt x="10532" y="0"/>
                    <a:pt x="9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70"/>
            <p:cNvSpPr/>
            <p:nvPr/>
          </p:nvSpPr>
          <p:spPr>
            <a:xfrm>
              <a:off x="850100" y="3241325"/>
              <a:ext cx="62850" cy="37650"/>
            </a:xfrm>
            <a:custGeom>
              <a:avLst/>
              <a:gdLst/>
              <a:ahLst/>
              <a:cxnLst/>
              <a:rect l="l" t="t" r="r" b="b"/>
              <a:pathLst>
                <a:path w="2514" h="1506" extrusionOk="0">
                  <a:moveTo>
                    <a:pt x="2017" y="497"/>
                  </a:moveTo>
                  <a:lnTo>
                    <a:pt x="2017" y="994"/>
                  </a:lnTo>
                  <a:lnTo>
                    <a:pt x="512" y="994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06" y="1"/>
                    <a:pt x="1" y="106"/>
                    <a:pt x="1" y="241"/>
                  </a:cubicBezTo>
                  <a:lnTo>
                    <a:pt x="1" y="1250"/>
                  </a:lnTo>
                  <a:cubicBezTo>
                    <a:pt x="1" y="1385"/>
                    <a:pt x="106" y="1505"/>
                    <a:pt x="256" y="1505"/>
                  </a:cubicBezTo>
                  <a:lnTo>
                    <a:pt x="2257" y="1505"/>
                  </a:lnTo>
                  <a:cubicBezTo>
                    <a:pt x="2393" y="1505"/>
                    <a:pt x="2513" y="1385"/>
                    <a:pt x="2513" y="1250"/>
                  </a:cubicBezTo>
                  <a:lnTo>
                    <a:pt x="2513" y="241"/>
                  </a:lnTo>
                  <a:cubicBezTo>
                    <a:pt x="2513" y="106"/>
                    <a:pt x="2393" y="1"/>
                    <a:pt x="2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6" name="Google Shape;3206;p70"/>
          <p:cNvGrpSpPr/>
          <p:nvPr/>
        </p:nvGrpSpPr>
        <p:grpSpPr>
          <a:xfrm>
            <a:off x="699500" y="3424319"/>
            <a:ext cx="441600" cy="429100"/>
            <a:chOff x="231725" y="3046400"/>
            <a:chExt cx="441600" cy="429100"/>
          </a:xfrm>
        </p:grpSpPr>
        <p:sp>
          <p:nvSpPr>
            <p:cNvPr id="3207" name="Google Shape;3207;p70"/>
            <p:cNvSpPr/>
            <p:nvPr/>
          </p:nvSpPr>
          <p:spPr>
            <a:xfrm>
              <a:off x="364875" y="3143350"/>
              <a:ext cx="175675" cy="235300"/>
            </a:xfrm>
            <a:custGeom>
              <a:avLst/>
              <a:gdLst/>
              <a:ahLst/>
              <a:cxnLst/>
              <a:rect l="l" t="t" r="r" b="b"/>
              <a:pathLst>
                <a:path w="7027" h="9412" extrusionOk="0">
                  <a:moveTo>
                    <a:pt x="3515" y="1"/>
                  </a:moveTo>
                  <a:cubicBezTo>
                    <a:pt x="3003" y="1"/>
                    <a:pt x="2481" y="165"/>
                    <a:pt x="2032" y="519"/>
                  </a:cubicBezTo>
                  <a:cubicBezTo>
                    <a:pt x="677" y="1573"/>
                    <a:pt x="843" y="3679"/>
                    <a:pt x="2348" y="4522"/>
                  </a:cubicBezTo>
                  <a:cubicBezTo>
                    <a:pt x="948" y="5018"/>
                    <a:pt x="15" y="6342"/>
                    <a:pt x="15" y="7832"/>
                  </a:cubicBezTo>
                  <a:lnTo>
                    <a:pt x="15" y="8148"/>
                  </a:lnTo>
                  <a:cubicBezTo>
                    <a:pt x="0" y="8223"/>
                    <a:pt x="46" y="8298"/>
                    <a:pt x="121" y="8343"/>
                  </a:cubicBezTo>
                  <a:cubicBezTo>
                    <a:pt x="407" y="8554"/>
                    <a:pt x="708" y="8734"/>
                    <a:pt x="1039" y="8870"/>
                  </a:cubicBezTo>
                  <a:cubicBezTo>
                    <a:pt x="1085" y="8896"/>
                    <a:pt x="1130" y="8908"/>
                    <a:pt x="1171" y="8908"/>
                  </a:cubicBezTo>
                  <a:cubicBezTo>
                    <a:pt x="1409" y="8908"/>
                    <a:pt x="1531" y="8521"/>
                    <a:pt x="1249" y="8418"/>
                  </a:cubicBezTo>
                  <a:cubicBezTo>
                    <a:pt x="993" y="8298"/>
                    <a:pt x="738" y="8163"/>
                    <a:pt x="512" y="8012"/>
                  </a:cubicBezTo>
                  <a:lnTo>
                    <a:pt x="512" y="7817"/>
                  </a:lnTo>
                  <a:cubicBezTo>
                    <a:pt x="512" y="6162"/>
                    <a:pt x="1851" y="4807"/>
                    <a:pt x="3521" y="4807"/>
                  </a:cubicBezTo>
                  <a:cubicBezTo>
                    <a:pt x="5176" y="4807"/>
                    <a:pt x="6530" y="6162"/>
                    <a:pt x="6530" y="7817"/>
                  </a:cubicBezTo>
                  <a:lnTo>
                    <a:pt x="6530" y="8012"/>
                  </a:lnTo>
                  <a:cubicBezTo>
                    <a:pt x="5629" y="8610"/>
                    <a:pt x="4578" y="8917"/>
                    <a:pt x="3514" y="8917"/>
                  </a:cubicBezTo>
                  <a:cubicBezTo>
                    <a:pt x="3104" y="8917"/>
                    <a:pt x="2693" y="8872"/>
                    <a:pt x="2287" y="8780"/>
                  </a:cubicBezTo>
                  <a:cubicBezTo>
                    <a:pt x="2268" y="8776"/>
                    <a:pt x="2250" y="8774"/>
                    <a:pt x="2233" y="8774"/>
                  </a:cubicBezTo>
                  <a:cubicBezTo>
                    <a:pt x="1960" y="8774"/>
                    <a:pt x="1885" y="9190"/>
                    <a:pt x="2182" y="9261"/>
                  </a:cubicBezTo>
                  <a:cubicBezTo>
                    <a:pt x="2618" y="9366"/>
                    <a:pt x="3070" y="9411"/>
                    <a:pt x="3521" y="9411"/>
                  </a:cubicBezTo>
                  <a:cubicBezTo>
                    <a:pt x="4740" y="9411"/>
                    <a:pt x="5913" y="9050"/>
                    <a:pt x="6922" y="8358"/>
                  </a:cubicBezTo>
                  <a:cubicBezTo>
                    <a:pt x="6982" y="8298"/>
                    <a:pt x="7027" y="8223"/>
                    <a:pt x="7027" y="8148"/>
                  </a:cubicBezTo>
                  <a:lnTo>
                    <a:pt x="7027" y="7832"/>
                  </a:lnTo>
                  <a:cubicBezTo>
                    <a:pt x="7027" y="6342"/>
                    <a:pt x="6094" y="5018"/>
                    <a:pt x="4680" y="4522"/>
                  </a:cubicBezTo>
                  <a:cubicBezTo>
                    <a:pt x="5266" y="4191"/>
                    <a:pt x="5688" y="3634"/>
                    <a:pt x="5853" y="2987"/>
                  </a:cubicBezTo>
                  <a:cubicBezTo>
                    <a:pt x="5915" y="2784"/>
                    <a:pt x="5759" y="2653"/>
                    <a:pt x="5604" y="2653"/>
                  </a:cubicBezTo>
                  <a:cubicBezTo>
                    <a:pt x="5496" y="2653"/>
                    <a:pt x="5388" y="2718"/>
                    <a:pt x="5357" y="2867"/>
                  </a:cubicBezTo>
                  <a:cubicBezTo>
                    <a:pt x="5150" y="3721"/>
                    <a:pt x="4387" y="4311"/>
                    <a:pt x="3532" y="4311"/>
                  </a:cubicBezTo>
                  <a:cubicBezTo>
                    <a:pt x="3454" y="4311"/>
                    <a:pt x="3375" y="4306"/>
                    <a:pt x="3295" y="4296"/>
                  </a:cubicBezTo>
                  <a:cubicBezTo>
                    <a:pt x="2348" y="4191"/>
                    <a:pt x="1625" y="3393"/>
                    <a:pt x="1610" y="2430"/>
                  </a:cubicBezTo>
                  <a:cubicBezTo>
                    <a:pt x="1595" y="1482"/>
                    <a:pt x="2287" y="655"/>
                    <a:pt x="3235" y="519"/>
                  </a:cubicBezTo>
                  <a:cubicBezTo>
                    <a:pt x="3327" y="506"/>
                    <a:pt x="3417" y="500"/>
                    <a:pt x="3507" y="500"/>
                  </a:cubicBezTo>
                  <a:cubicBezTo>
                    <a:pt x="4351" y="500"/>
                    <a:pt x="5111" y="1059"/>
                    <a:pt x="5342" y="1889"/>
                  </a:cubicBezTo>
                  <a:cubicBezTo>
                    <a:pt x="5379" y="2025"/>
                    <a:pt x="5485" y="2085"/>
                    <a:pt x="5591" y="2085"/>
                  </a:cubicBezTo>
                  <a:cubicBezTo>
                    <a:pt x="5741" y="2085"/>
                    <a:pt x="5891" y="1963"/>
                    <a:pt x="5838" y="1768"/>
                  </a:cubicBezTo>
                  <a:cubicBezTo>
                    <a:pt x="5537" y="663"/>
                    <a:pt x="4544" y="1"/>
                    <a:pt x="3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70"/>
            <p:cNvSpPr/>
            <p:nvPr/>
          </p:nvSpPr>
          <p:spPr>
            <a:xfrm>
              <a:off x="231725" y="3046400"/>
              <a:ext cx="441600" cy="429100"/>
            </a:xfrm>
            <a:custGeom>
              <a:avLst/>
              <a:gdLst/>
              <a:ahLst/>
              <a:cxnLst/>
              <a:rect l="l" t="t" r="r" b="b"/>
              <a:pathLst>
                <a:path w="17664" h="17164" extrusionOk="0">
                  <a:moveTo>
                    <a:pt x="8847" y="485"/>
                  </a:moveTo>
                  <a:cubicBezTo>
                    <a:pt x="8983" y="485"/>
                    <a:pt x="9118" y="576"/>
                    <a:pt x="9103" y="756"/>
                  </a:cubicBezTo>
                  <a:lnTo>
                    <a:pt x="9103" y="2772"/>
                  </a:lnTo>
                  <a:cubicBezTo>
                    <a:pt x="9118" y="2953"/>
                    <a:pt x="8983" y="3043"/>
                    <a:pt x="8847" y="3043"/>
                  </a:cubicBezTo>
                  <a:cubicBezTo>
                    <a:pt x="8712" y="3043"/>
                    <a:pt x="8576" y="2953"/>
                    <a:pt x="8591" y="2772"/>
                  </a:cubicBezTo>
                  <a:lnTo>
                    <a:pt x="8591" y="756"/>
                  </a:lnTo>
                  <a:cubicBezTo>
                    <a:pt x="8576" y="576"/>
                    <a:pt x="8712" y="485"/>
                    <a:pt x="8847" y="485"/>
                  </a:cubicBezTo>
                  <a:close/>
                  <a:moveTo>
                    <a:pt x="3052" y="8338"/>
                  </a:moveTo>
                  <a:cubicBezTo>
                    <a:pt x="3376" y="8338"/>
                    <a:pt x="3376" y="8837"/>
                    <a:pt x="3052" y="8837"/>
                  </a:cubicBezTo>
                  <a:cubicBezTo>
                    <a:pt x="3043" y="8837"/>
                    <a:pt x="3034" y="8837"/>
                    <a:pt x="3024" y="8836"/>
                  </a:cubicBezTo>
                  <a:lnTo>
                    <a:pt x="1008" y="8836"/>
                  </a:lnTo>
                  <a:cubicBezTo>
                    <a:pt x="873" y="8836"/>
                    <a:pt x="753" y="8731"/>
                    <a:pt x="753" y="8580"/>
                  </a:cubicBezTo>
                  <a:cubicBezTo>
                    <a:pt x="753" y="8445"/>
                    <a:pt x="873" y="8339"/>
                    <a:pt x="1008" y="8339"/>
                  </a:cubicBezTo>
                  <a:lnTo>
                    <a:pt x="3024" y="8339"/>
                  </a:lnTo>
                  <a:cubicBezTo>
                    <a:pt x="3034" y="8339"/>
                    <a:pt x="3043" y="8338"/>
                    <a:pt x="3052" y="8338"/>
                  </a:cubicBezTo>
                  <a:close/>
                  <a:moveTo>
                    <a:pt x="16671" y="8339"/>
                  </a:moveTo>
                  <a:cubicBezTo>
                    <a:pt x="16972" y="8369"/>
                    <a:pt x="16972" y="8821"/>
                    <a:pt x="16671" y="8851"/>
                  </a:cubicBezTo>
                  <a:lnTo>
                    <a:pt x="14655" y="8851"/>
                  </a:lnTo>
                  <a:cubicBezTo>
                    <a:pt x="14339" y="8821"/>
                    <a:pt x="14339" y="8369"/>
                    <a:pt x="14655" y="8339"/>
                  </a:cubicBezTo>
                  <a:close/>
                  <a:moveTo>
                    <a:pt x="8847" y="14166"/>
                  </a:moveTo>
                  <a:cubicBezTo>
                    <a:pt x="8968" y="14166"/>
                    <a:pt x="9088" y="14245"/>
                    <a:pt x="9103" y="14403"/>
                  </a:cubicBezTo>
                  <a:lnTo>
                    <a:pt x="9103" y="16419"/>
                  </a:lnTo>
                  <a:cubicBezTo>
                    <a:pt x="9088" y="16569"/>
                    <a:pt x="8968" y="16645"/>
                    <a:pt x="8847" y="16645"/>
                  </a:cubicBezTo>
                  <a:cubicBezTo>
                    <a:pt x="8727" y="16645"/>
                    <a:pt x="8606" y="16569"/>
                    <a:pt x="8591" y="16419"/>
                  </a:cubicBezTo>
                  <a:lnTo>
                    <a:pt x="8591" y="14403"/>
                  </a:lnTo>
                  <a:cubicBezTo>
                    <a:pt x="8606" y="14245"/>
                    <a:pt x="8727" y="14166"/>
                    <a:pt x="8847" y="14166"/>
                  </a:cubicBezTo>
                  <a:close/>
                  <a:moveTo>
                    <a:pt x="8832" y="0"/>
                  </a:moveTo>
                  <a:cubicBezTo>
                    <a:pt x="8456" y="0"/>
                    <a:pt x="8080" y="252"/>
                    <a:pt x="8080" y="756"/>
                  </a:cubicBezTo>
                  <a:lnTo>
                    <a:pt x="8080" y="1674"/>
                  </a:lnTo>
                  <a:cubicBezTo>
                    <a:pt x="6064" y="1885"/>
                    <a:pt x="4243" y="2968"/>
                    <a:pt x="3100" y="4653"/>
                  </a:cubicBezTo>
                  <a:cubicBezTo>
                    <a:pt x="3024" y="4774"/>
                    <a:pt x="3055" y="4924"/>
                    <a:pt x="3175" y="4999"/>
                  </a:cubicBezTo>
                  <a:cubicBezTo>
                    <a:pt x="3215" y="5028"/>
                    <a:pt x="3261" y="5041"/>
                    <a:pt x="3308" y="5041"/>
                  </a:cubicBezTo>
                  <a:cubicBezTo>
                    <a:pt x="3385" y="5041"/>
                    <a:pt x="3465" y="5005"/>
                    <a:pt x="3521" y="4939"/>
                  </a:cubicBezTo>
                  <a:cubicBezTo>
                    <a:pt x="4559" y="3389"/>
                    <a:pt x="6229" y="2381"/>
                    <a:pt x="8080" y="2171"/>
                  </a:cubicBezTo>
                  <a:lnTo>
                    <a:pt x="8080" y="2772"/>
                  </a:lnTo>
                  <a:cubicBezTo>
                    <a:pt x="8080" y="3269"/>
                    <a:pt x="8456" y="3517"/>
                    <a:pt x="8832" y="3517"/>
                  </a:cubicBezTo>
                  <a:cubicBezTo>
                    <a:pt x="9208" y="3517"/>
                    <a:pt x="9584" y="3269"/>
                    <a:pt x="9584" y="2772"/>
                  </a:cubicBezTo>
                  <a:lnTo>
                    <a:pt x="9584" y="2171"/>
                  </a:lnTo>
                  <a:cubicBezTo>
                    <a:pt x="12548" y="2532"/>
                    <a:pt x="14881" y="4864"/>
                    <a:pt x="15242" y="7828"/>
                  </a:cubicBezTo>
                  <a:lnTo>
                    <a:pt x="14655" y="7828"/>
                  </a:lnTo>
                  <a:cubicBezTo>
                    <a:pt x="13647" y="7828"/>
                    <a:pt x="13647" y="9332"/>
                    <a:pt x="14655" y="9332"/>
                  </a:cubicBezTo>
                  <a:lnTo>
                    <a:pt x="15242" y="9332"/>
                  </a:lnTo>
                  <a:cubicBezTo>
                    <a:pt x="14881" y="12296"/>
                    <a:pt x="12548" y="14629"/>
                    <a:pt x="9584" y="14990"/>
                  </a:cubicBezTo>
                  <a:lnTo>
                    <a:pt x="9584" y="14403"/>
                  </a:lnTo>
                  <a:cubicBezTo>
                    <a:pt x="9584" y="13899"/>
                    <a:pt x="9208" y="13647"/>
                    <a:pt x="8832" y="13647"/>
                  </a:cubicBezTo>
                  <a:cubicBezTo>
                    <a:pt x="8456" y="13647"/>
                    <a:pt x="8080" y="13899"/>
                    <a:pt x="8080" y="14403"/>
                  </a:cubicBezTo>
                  <a:lnTo>
                    <a:pt x="8080" y="14990"/>
                  </a:lnTo>
                  <a:cubicBezTo>
                    <a:pt x="5131" y="14629"/>
                    <a:pt x="2799" y="12296"/>
                    <a:pt x="2438" y="9332"/>
                  </a:cubicBezTo>
                  <a:lnTo>
                    <a:pt x="3024" y="9332"/>
                  </a:lnTo>
                  <a:cubicBezTo>
                    <a:pt x="4017" y="9332"/>
                    <a:pt x="4017" y="7828"/>
                    <a:pt x="3024" y="7828"/>
                  </a:cubicBezTo>
                  <a:lnTo>
                    <a:pt x="2423" y="7828"/>
                  </a:lnTo>
                  <a:cubicBezTo>
                    <a:pt x="2498" y="7196"/>
                    <a:pt x="2663" y="6579"/>
                    <a:pt x="2934" y="5992"/>
                  </a:cubicBezTo>
                  <a:cubicBezTo>
                    <a:pt x="2993" y="5805"/>
                    <a:pt x="2840" y="5657"/>
                    <a:pt x="2684" y="5657"/>
                  </a:cubicBezTo>
                  <a:cubicBezTo>
                    <a:pt x="2602" y="5657"/>
                    <a:pt x="2520" y="5698"/>
                    <a:pt x="2468" y="5797"/>
                  </a:cubicBezTo>
                  <a:cubicBezTo>
                    <a:pt x="2182" y="6444"/>
                    <a:pt x="2001" y="7136"/>
                    <a:pt x="1926" y="7828"/>
                  </a:cubicBezTo>
                  <a:lnTo>
                    <a:pt x="1008" y="7828"/>
                  </a:lnTo>
                  <a:cubicBezTo>
                    <a:pt x="0" y="7828"/>
                    <a:pt x="0" y="9332"/>
                    <a:pt x="1008" y="9332"/>
                  </a:cubicBezTo>
                  <a:lnTo>
                    <a:pt x="1926" y="9332"/>
                  </a:lnTo>
                  <a:cubicBezTo>
                    <a:pt x="2272" y="12582"/>
                    <a:pt x="4845" y="15140"/>
                    <a:pt x="8080" y="15501"/>
                  </a:cubicBezTo>
                  <a:lnTo>
                    <a:pt x="8080" y="16419"/>
                  </a:lnTo>
                  <a:cubicBezTo>
                    <a:pt x="8080" y="16916"/>
                    <a:pt x="8456" y="17164"/>
                    <a:pt x="8832" y="17164"/>
                  </a:cubicBezTo>
                  <a:cubicBezTo>
                    <a:pt x="9208" y="17164"/>
                    <a:pt x="9584" y="16916"/>
                    <a:pt x="9584" y="16419"/>
                  </a:cubicBezTo>
                  <a:lnTo>
                    <a:pt x="9584" y="15501"/>
                  </a:lnTo>
                  <a:cubicBezTo>
                    <a:pt x="12834" y="15140"/>
                    <a:pt x="15392" y="12582"/>
                    <a:pt x="15753" y="9332"/>
                  </a:cubicBezTo>
                  <a:lnTo>
                    <a:pt x="16656" y="9332"/>
                  </a:lnTo>
                  <a:cubicBezTo>
                    <a:pt x="17664" y="9332"/>
                    <a:pt x="17664" y="7828"/>
                    <a:pt x="16656" y="7828"/>
                  </a:cubicBezTo>
                  <a:lnTo>
                    <a:pt x="15753" y="7828"/>
                  </a:lnTo>
                  <a:cubicBezTo>
                    <a:pt x="15392" y="4593"/>
                    <a:pt x="12834" y="2020"/>
                    <a:pt x="9584" y="1674"/>
                  </a:cubicBezTo>
                  <a:lnTo>
                    <a:pt x="9584" y="756"/>
                  </a:lnTo>
                  <a:cubicBezTo>
                    <a:pt x="9584" y="252"/>
                    <a:pt x="9208" y="0"/>
                    <a:pt x="8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9" name="Google Shape;3209;p70"/>
          <p:cNvGrpSpPr/>
          <p:nvPr/>
        </p:nvGrpSpPr>
        <p:grpSpPr>
          <a:xfrm>
            <a:off x="3365962" y="4157480"/>
            <a:ext cx="434375" cy="412375"/>
            <a:chOff x="2002100" y="4046975"/>
            <a:chExt cx="434375" cy="412375"/>
          </a:xfrm>
        </p:grpSpPr>
        <p:sp>
          <p:nvSpPr>
            <p:cNvPr id="3210" name="Google Shape;3210;p70"/>
            <p:cNvSpPr/>
            <p:nvPr/>
          </p:nvSpPr>
          <p:spPr>
            <a:xfrm>
              <a:off x="2002100" y="4168125"/>
              <a:ext cx="434375" cy="291225"/>
            </a:xfrm>
            <a:custGeom>
              <a:avLst/>
              <a:gdLst/>
              <a:ahLst/>
              <a:cxnLst/>
              <a:rect l="l" t="t" r="r" b="b"/>
              <a:pathLst>
                <a:path w="17375" h="11649" extrusionOk="0">
                  <a:moveTo>
                    <a:pt x="7017" y="6050"/>
                  </a:moveTo>
                  <a:lnTo>
                    <a:pt x="7017" y="11151"/>
                  </a:lnTo>
                  <a:lnTo>
                    <a:pt x="4685" y="11151"/>
                  </a:lnTo>
                  <a:lnTo>
                    <a:pt x="4685" y="6050"/>
                  </a:lnTo>
                  <a:close/>
                  <a:moveTo>
                    <a:pt x="9861" y="4154"/>
                  </a:moveTo>
                  <a:lnTo>
                    <a:pt x="9861" y="11151"/>
                  </a:lnTo>
                  <a:lnTo>
                    <a:pt x="7529" y="11151"/>
                  </a:lnTo>
                  <a:lnTo>
                    <a:pt x="7529" y="5794"/>
                  </a:lnTo>
                  <a:lnTo>
                    <a:pt x="7529" y="4154"/>
                  </a:lnTo>
                  <a:close/>
                  <a:moveTo>
                    <a:pt x="12689" y="2274"/>
                  </a:moveTo>
                  <a:lnTo>
                    <a:pt x="12689" y="11151"/>
                  </a:lnTo>
                  <a:lnTo>
                    <a:pt x="10357" y="11151"/>
                  </a:lnTo>
                  <a:lnTo>
                    <a:pt x="10357" y="2274"/>
                  </a:lnTo>
                  <a:close/>
                  <a:moveTo>
                    <a:pt x="14919" y="0"/>
                  </a:moveTo>
                  <a:cubicBezTo>
                    <a:pt x="14594" y="0"/>
                    <a:pt x="14594" y="514"/>
                    <a:pt x="14919" y="514"/>
                  </a:cubicBezTo>
                  <a:cubicBezTo>
                    <a:pt x="14928" y="514"/>
                    <a:pt x="14937" y="514"/>
                    <a:pt x="14946" y="513"/>
                  </a:cubicBezTo>
                  <a:lnTo>
                    <a:pt x="15533" y="513"/>
                  </a:lnTo>
                  <a:lnTo>
                    <a:pt x="15533" y="11151"/>
                  </a:lnTo>
                  <a:lnTo>
                    <a:pt x="13201" y="11151"/>
                  </a:lnTo>
                  <a:lnTo>
                    <a:pt x="13201" y="513"/>
                  </a:lnTo>
                  <a:lnTo>
                    <a:pt x="13848" y="513"/>
                  </a:lnTo>
                  <a:cubicBezTo>
                    <a:pt x="13857" y="514"/>
                    <a:pt x="13866" y="514"/>
                    <a:pt x="13875" y="514"/>
                  </a:cubicBezTo>
                  <a:cubicBezTo>
                    <a:pt x="14196" y="514"/>
                    <a:pt x="14200" y="14"/>
                    <a:pt x="13888" y="14"/>
                  </a:cubicBezTo>
                  <a:cubicBezTo>
                    <a:pt x="13875" y="14"/>
                    <a:pt x="13862" y="15"/>
                    <a:pt x="13848" y="17"/>
                  </a:cubicBezTo>
                  <a:lnTo>
                    <a:pt x="12945" y="17"/>
                  </a:lnTo>
                  <a:cubicBezTo>
                    <a:pt x="12938" y="16"/>
                    <a:pt x="12930" y="15"/>
                    <a:pt x="12922" y="15"/>
                  </a:cubicBezTo>
                  <a:cubicBezTo>
                    <a:pt x="12796" y="15"/>
                    <a:pt x="12689" y="130"/>
                    <a:pt x="12689" y="257"/>
                  </a:cubicBezTo>
                  <a:lnTo>
                    <a:pt x="12689" y="1762"/>
                  </a:lnTo>
                  <a:lnTo>
                    <a:pt x="10102" y="1762"/>
                  </a:lnTo>
                  <a:cubicBezTo>
                    <a:pt x="9966" y="1762"/>
                    <a:pt x="9861" y="1882"/>
                    <a:pt x="9861" y="2018"/>
                  </a:cubicBezTo>
                  <a:lnTo>
                    <a:pt x="9861" y="3658"/>
                  </a:lnTo>
                  <a:lnTo>
                    <a:pt x="7273" y="3658"/>
                  </a:lnTo>
                  <a:cubicBezTo>
                    <a:pt x="7138" y="3658"/>
                    <a:pt x="7017" y="3763"/>
                    <a:pt x="7017" y="3914"/>
                  </a:cubicBezTo>
                  <a:lnTo>
                    <a:pt x="7017" y="5554"/>
                  </a:lnTo>
                  <a:lnTo>
                    <a:pt x="4444" y="5554"/>
                  </a:lnTo>
                  <a:cubicBezTo>
                    <a:pt x="4294" y="5554"/>
                    <a:pt x="4189" y="5659"/>
                    <a:pt x="4189" y="5794"/>
                  </a:cubicBezTo>
                  <a:lnTo>
                    <a:pt x="4189" y="7133"/>
                  </a:lnTo>
                  <a:lnTo>
                    <a:pt x="1601" y="7133"/>
                  </a:lnTo>
                  <a:cubicBezTo>
                    <a:pt x="1465" y="7133"/>
                    <a:pt x="1360" y="7239"/>
                    <a:pt x="1360" y="7389"/>
                  </a:cubicBezTo>
                  <a:lnTo>
                    <a:pt x="1360" y="8894"/>
                  </a:lnTo>
                  <a:cubicBezTo>
                    <a:pt x="1337" y="9074"/>
                    <a:pt x="1469" y="9165"/>
                    <a:pt x="1603" y="9165"/>
                  </a:cubicBezTo>
                  <a:cubicBezTo>
                    <a:pt x="1736" y="9165"/>
                    <a:pt x="1872" y="9074"/>
                    <a:pt x="1856" y="8894"/>
                  </a:cubicBezTo>
                  <a:lnTo>
                    <a:pt x="1856" y="7630"/>
                  </a:lnTo>
                  <a:lnTo>
                    <a:pt x="4189" y="7630"/>
                  </a:lnTo>
                  <a:lnTo>
                    <a:pt x="4189" y="11151"/>
                  </a:lnTo>
                  <a:lnTo>
                    <a:pt x="1856" y="11151"/>
                  </a:lnTo>
                  <a:lnTo>
                    <a:pt x="1856" y="9992"/>
                  </a:lnTo>
                  <a:cubicBezTo>
                    <a:pt x="1872" y="9804"/>
                    <a:pt x="1736" y="9710"/>
                    <a:pt x="1601" y="9710"/>
                  </a:cubicBezTo>
                  <a:cubicBezTo>
                    <a:pt x="1465" y="9710"/>
                    <a:pt x="1330" y="9804"/>
                    <a:pt x="1345" y="9992"/>
                  </a:cubicBezTo>
                  <a:lnTo>
                    <a:pt x="1345" y="11151"/>
                  </a:lnTo>
                  <a:lnTo>
                    <a:pt x="352" y="11151"/>
                  </a:lnTo>
                  <a:cubicBezTo>
                    <a:pt x="342" y="11150"/>
                    <a:pt x="333" y="11149"/>
                    <a:pt x="324" y="11149"/>
                  </a:cubicBezTo>
                  <a:cubicBezTo>
                    <a:pt x="0" y="11149"/>
                    <a:pt x="0" y="11648"/>
                    <a:pt x="324" y="11648"/>
                  </a:cubicBezTo>
                  <a:cubicBezTo>
                    <a:pt x="333" y="11648"/>
                    <a:pt x="342" y="11648"/>
                    <a:pt x="352" y="11647"/>
                  </a:cubicBezTo>
                  <a:lnTo>
                    <a:pt x="17008" y="11647"/>
                  </a:lnTo>
                  <a:cubicBezTo>
                    <a:pt x="17018" y="11648"/>
                    <a:pt x="17027" y="11648"/>
                    <a:pt x="17037" y="11648"/>
                  </a:cubicBezTo>
                  <a:cubicBezTo>
                    <a:pt x="17374" y="11648"/>
                    <a:pt x="17374" y="11149"/>
                    <a:pt x="17037" y="11149"/>
                  </a:cubicBezTo>
                  <a:cubicBezTo>
                    <a:pt x="17027" y="11149"/>
                    <a:pt x="17018" y="11150"/>
                    <a:pt x="17008" y="11151"/>
                  </a:cubicBezTo>
                  <a:lnTo>
                    <a:pt x="16030" y="11151"/>
                  </a:lnTo>
                  <a:lnTo>
                    <a:pt x="16030" y="257"/>
                  </a:lnTo>
                  <a:cubicBezTo>
                    <a:pt x="16030" y="122"/>
                    <a:pt x="15909" y="2"/>
                    <a:pt x="15774" y="2"/>
                  </a:cubicBezTo>
                  <a:lnTo>
                    <a:pt x="14946" y="2"/>
                  </a:lnTo>
                  <a:cubicBezTo>
                    <a:pt x="14937" y="1"/>
                    <a:pt x="14928" y="0"/>
                    <a:pt x="14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70"/>
            <p:cNvSpPr/>
            <p:nvPr/>
          </p:nvSpPr>
          <p:spPr>
            <a:xfrm>
              <a:off x="2026675" y="4046975"/>
              <a:ext cx="361875" cy="272025"/>
            </a:xfrm>
            <a:custGeom>
              <a:avLst/>
              <a:gdLst/>
              <a:ahLst/>
              <a:cxnLst/>
              <a:rect l="l" t="t" r="r" b="b"/>
              <a:pathLst>
                <a:path w="14475" h="10881" extrusionOk="0">
                  <a:moveTo>
                    <a:pt x="11946" y="1"/>
                  </a:moveTo>
                  <a:cubicBezTo>
                    <a:pt x="11798" y="1"/>
                    <a:pt x="11653" y="49"/>
                    <a:pt x="11541" y="138"/>
                  </a:cubicBezTo>
                  <a:cubicBezTo>
                    <a:pt x="11375" y="259"/>
                    <a:pt x="11255" y="424"/>
                    <a:pt x="11225" y="635"/>
                  </a:cubicBezTo>
                  <a:cubicBezTo>
                    <a:pt x="11165" y="1011"/>
                    <a:pt x="11391" y="1372"/>
                    <a:pt x="11752" y="1477"/>
                  </a:cubicBezTo>
                  <a:lnTo>
                    <a:pt x="7509" y="4487"/>
                  </a:lnTo>
                  <a:cubicBezTo>
                    <a:pt x="7276" y="4646"/>
                    <a:pt x="7432" y="4945"/>
                    <a:pt x="7644" y="4945"/>
                  </a:cubicBezTo>
                  <a:cubicBezTo>
                    <a:pt x="7693" y="4945"/>
                    <a:pt x="7744" y="4929"/>
                    <a:pt x="7795" y="4893"/>
                  </a:cubicBezTo>
                  <a:lnTo>
                    <a:pt x="12534" y="1553"/>
                  </a:lnTo>
                  <a:cubicBezTo>
                    <a:pt x="12715" y="1417"/>
                    <a:pt x="12639" y="1131"/>
                    <a:pt x="12429" y="1086"/>
                  </a:cubicBezTo>
                  <a:lnTo>
                    <a:pt x="11917" y="1011"/>
                  </a:lnTo>
                  <a:cubicBezTo>
                    <a:pt x="11782" y="981"/>
                    <a:pt x="11691" y="845"/>
                    <a:pt x="11722" y="710"/>
                  </a:cubicBezTo>
                  <a:cubicBezTo>
                    <a:pt x="11722" y="650"/>
                    <a:pt x="11767" y="590"/>
                    <a:pt x="11827" y="560"/>
                  </a:cubicBezTo>
                  <a:cubicBezTo>
                    <a:pt x="11861" y="526"/>
                    <a:pt x="11911" y="509"/>
                    <a:pt x="11960" y="509"/>
                  </a:cubicBezTo>
                  <a:cubicBezTo>
                    <a:pt x="11976" y="509"/>
                    <a:pt x="11992" y="511"/>
                    <a:pt x="12007" y="514"/>
                  </a:cubicBezTo>
                  <a:lnTo>
                    <a:pt x="13708" y="800"/>
                  </a:lnTo>
                  <a:cubicBezTo>
                    <a:pt x="13843" y="815"/>
                    <a:pt x="13933" y="951"/>
                    <a:pt x="13903" y="1086"/>
                  </a:cubicBezTo>
                  <a:lnTo>
                    <a:pt x="13617" y="2786"/>
                  </a:lnTo>
                  <a:cubicBezTo>
                    <a:pt x="13602" y="2907"/>
                    <a:pt x="13497" y="2997"/>
                    <a:pt x="13377" y="2997"/>
                  </a:cubicBezTo>
                  <a:lnTo>
                    <a:pt x="13331" y="2997"/>
                  </a:lnTo>
                  <a:cubicBezTo>
                    <a:pt x="13196" y="2967"/>
                    <a:pt x="13091" y="2847"/>
                    <a:pt x="13121" y="2696"/>
                  </a:cubicBezTo>
                  <a:lnTo>
                    <a:pt x="13211" y="2200"/>
                  </a:lnTo>
                  <a:cubicBezTo>
                    <a:pt x="13226" y="2094"/>
                    <a:pt x="13181" y="2004"/>
                    <a:pt x="13091" y="1944"/>
                  </a:cubicBezTo>
                  <a:cubicBezTo>
                    <a:pt x="13046" y="1914"/>
                    <a:pt x="12997" y="1899"/>
                    <a:pt x="12948" y="1899"/>
                  </a:cubicBezTo>
                  <a:cubicBezTo>
                    <a:pt x="12899" y="1899"/>
                    <a:pt x="12850" y="1914"/>
                    <a:pt x="12805" y="1944"/>
                  </a:cubicBezTo>
                  <a:lnTo>
                    <a:pt x="1009" y="10324"/>
                  </a:lnTo>
                  <a:cubicBezTo>
                    <a:pt x="963" y="10353"/>
                    <a:pt x="914" y="10366"/>
                    <a:pt x="865" y="10366"/>
                  </a:cubicBezTo>
                  <a:cubicBezTo>
                    <a:pt x="784" y="10366"/>
                    <a:pt x="704" y="10330"/>
                    <a:pt x="648" y="10264"/>
                  </a:cubicBezTo>
                  <a:cubicBezTo>
                    <a:pt x="573" y="10144"/>
                    <a:pt x="603" y="9993"/>
                    <a:pt x="708" y="9903"/>
                  </a:cubicBezTo>
                  <a:lnTo>
                    <a:pt x="6681" y="5690"/>
                  </a:lnTo>
                  <a:cubicBezTo>
                    <a:pt x="6893" y="5516"/>
                    <a:pt x="6744" y="5228"/>
                    <a:pt x="6532" y="5228"/>
                  </a:cubicBezTo>
                  <a:cubicBezTo>
                    <a:pt x="6489" y="5228"/>
                    <a:pt x="6442" y="5240"/>
                    <a:pt x="6395" y="5269"/>
                  </a:cubicBezTo>
                  <a:lnTo>
                    <a:pt x="422" y="9512"/>
                  </a:lnTo>
                  <a:cubicBezTo>
                    <a:pt x="76" y="9753"/>
                    <a:pt x="1" y="10219"/>
                    <a:pt x="242" y="10565"/>
                  </a:cubicBezTo>
                  <a:cubicBezTo>
                    <a:pt x="377" y="10761"/>
                    <a:pt x="618" y="10881"/>
                    <a:pt x="858" y="10881"/>
                  </a:cubicBezTo>
                  <a:lnTo>
                    <a:pt x="873" y="10866"/>
                  </a:lnTo>
                  <a:cubicBezTo>
                    <a:pt x="1024" y="10866"/>
                    <a:pt x="1174" y="10821"/>
                    <a:pt x="1295" y="10731"/>
                  </a:cubicBezTo>
                  <a:lnTo>
                    <a:pt x="12624" y="2711"/>
                  </a:lnTo>
                  <a:lnTo>
                    <a:pt x="12624" y="2711"/>
                  </a:lnTo>
                  <a:cubicBezTo>
                    <a:pt x="12609" y="2877"/>
                    <a:pt x="12669" y="3042"/>
                    <a:pt x="12760" y="3178"/>
                  </a:cubicBezTo>
                  <a:cubicBezTo>
                    <a:pt x="12880" y="3343"/>
                    <a:pt x="13046" y="3448"/>
                    <a:pt x="13256" y="3478"/>
                  </a:cubicBezTo>
                  <a:cubicBezTo>
                    <a:pt x="13286" y="3493"/>
                    <a:pt x="13331" y="3493"/>
                    <a:pt x="13377" y="3493"/>
                  </a:cubicBezTo>
                  <a:cubicBezTo>
                    <a:pt x="13738" y="3493"/>
                    <a:pt x="14054" y="3223"/>
                    <a:pt x="14114" y="2862"/>
                  </a:cubicBezTo>
                  <a:lnTo>
                    <a:pt x="14415" y="1176"/>
                  </a:lnTo>
                  <a:cubicBezTo>
                    <a:pt x="14475" y="755"/>
                    <a:pt x="14204" y="364"/>
                    <a:pt x="13798" y="304"/>
                  </a:cubicBezTo>
                  <a:lnTo>
                    <a:pt x="12098" y="18"/>
                  </a:lnTo>
                  <a:cubicBezTo>
                    <a:pt x="12048" y="6"/>
                    <a:pt x="11997" y="1"/>
                    <a:pt x="1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2" name="Google Shape;3212;p70"/>
          <p:cNvGrpSpPr/>
          <p:nvPr/>
        </p:nvGrpSpPr>
        <p:grpSpPr>
          <a:xfrm>
            <a:off x="7989184" y="1322250"/>
            <a:ext cx="429600" cy="280700"/>
            <a:chOff x="1575675" y="4112800"/>
            <a:chExt cx="429600" cy="280700"/>
          </a:xfrm>
        </p:grpSpPr>
        <p:sp>
          <p:nvSpPr>
            <p:cNvPr id="3213" name="Google Shape;3213;p70"/>
            <p:cNvSpPr/>
            <p:nvPr/>
          </p:nvSpPr>
          <p:spPr>
            <a:xfrm>
              <a:off x="1575675" y="4168225"/>
              <a:ext cx="208425" cy="225275"/>
            </a:xfrm>
            <a:custGeom>
              <a:avLst/>
              <a:gdLst/>
              <a:ahLst/>
              <a:cxnLst/>
              <a:rect l="l" t="t" r="r" b="b"/>
              <a:pathLst>
                <a:path w="8337" h="9011" extrusionOk="0">
                  <a:moveTo>
                    <a:pt x="2656" y="0"/>
                  </a:moveTo>
                  <a:cubicBezTo>
                    <a:pt x="2611" y="0"/>
                    <a:pt x="2566" y="17"/>
                    <a:pt x="2529" y="58"/>
                  </a:cubicBezTo>
                  <a:cubicBezTo>
                    <a:pt x="1490" y="961"/>
                    <a:pt x="648" y="2059"/>
                    <a:pt x="31" y="3293"/>
                  </a:cubicBezTo>
                  <a:cubicBezTo>
                    <a:pt x="1" y="3368"/>
                    <a:pt x="1" y="3443"/>
                    <a:pt x="31" y="3518"/>
                  </a:cubicBezTo>
                  <a:cubicBezTo>
                    <a:pt x="813" y="5113"/>
                    <a:pt x="2002" y="6482"/>
                    <a:pt x="3476" y="7475"/>
                  </a:cubicBezTo>
                  <a:cubicBezTo>
                    <a:pt x="4831" y="8363"/>
                    <a:pt x="6380" y="8890"/>
                    <a:pt x="7990" y="9010"/>
                  </a:cubicBezTo>
                  <a:lnTo>
                    <a:pt x="8005" y="9010"/>
                  </a:lnTo>
                  <a:cubicBezTo>
                    <a:pt x="8321" y="8995"/>
                    <a:pt x="8336" y="8529"/>
                    <a:pt x="8020" y="8499"/>
                  </a:cubicBezTo>
                  <a:cubicBezTo>
                    <a:pt x="4891" y="8303"/>
                    <a:pt x="2092" y="6392"/>
                    <a:pt x="543" y="3398"/>
                  </a:cubicBezTo>
                  <a:cubicBezTo>
                    <a:pt x="1114" y="2270"/>
                    <a:pt x="1897" y="1261"/>
                    <a:pt x="2860" y="434"/>
                  </a:cubicBezTo>
                  <a:cubicBezTo>
                    <a:pt x="3054" y="300"/>
                    <a:pt x="2846" y="0"/>
                    <a:pt x="2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70"/>
            <p:cNvSpPr/>
            <p:nvPr/>
          </p:nvSpPr>
          <p:spPr>
            <a:xfrm>
              <a:off x="1661725" y="4112800"/>
              <a:ext cx="343550" cy="280700"/>
            </a:xfrm>
            <a:custGeom>
              <a:avLst/>
              <a:gdLst/>
              <a:ahLst/>
              <a:cxnLst/>
              <a:rect l="l" t="t" r="r" b="b"/>
              <a:pathLst>
                <a:path w="13742" h="11228" extrusionOk="0">
                  <a:moveTo>
                    <a:pt x="5131" y="1"/>
                  </a:moveTo>
                  <a:cubicBezTo>
                    <a:pt x="3486" y="1"/>
                    <a:pt x="1852" y="443"/>
                    <a:pt x="411" y="1312"/>
                  </a:cubicBezTo>
                  <a:cubicBezTo>
                    <a:pt x="350" y="1357"/>
                    <a:pt x="275" y="1387"/>
                    <a:pt x="215" y="1432"/>
                  </a:cubicBezTo>
                  <a:cubicBezTo>
                    <a:pt x="0" y="1597"/>
                    <a:pt x="146" y="1888"/>
                    <a:pt x="359" y="1888"/>
                  </a:cubicBezTo>
                  <a:cubicBezTo>
                    <a:pt x="400" y="1888"/>
                    <a:pt x="443" y="1878"/>
                    <a:pt x="486" y="1854"/>
                  </a:cubicBezTo>
                  <a:cubicBezTo>
                    <a:pt x="546" y="1823"/>
                    <a:pt x="606" y="1778"/>
                    <a:pt x="666" y="1748"/>
                  </a:cubicBezTo>
                  <a:cubicBezTo>
                    <a:pt x="1118" y="1477"/>
                    <a:pt x="1584" y="1252"/>
                    <a:pt x="2066" y="1071"/>
                  </a:cubicBezTo>
                  <a:cubicBezTo>
                    <a:pt x="3076" y="688"/>
                    <a:pt x="4110" y="504"/>
                    <a:pt x="5129" y="504"/>
                  </a:cubicBezTo>
                  <a:cubicBezTo>
                    <a:pt x="8386" y="504"/>
                    <a:pt x="11488" y="2383"/>
                    <a:pt x="13185" y="5615"/>
                  </a:cubicBezTo>
                  <a:cubicBezTo>
                    <a:pt x="11605" y="8624"/>
                    <a:pt x="8791" y="10535"/>
                    <a:pt x="5647" y="10731"/>
                  </a:cubicBezTo>
                  <a:cubicBezTo>
                    <a:pt x="5346" y="10761"/>
                    <a:pt x="5346" y="11212"/>
                    <a:pt x="5662" y="11227"/>
                  </a:cubicBezTo>
                  <a:lnTo>
                    <a:pt x="5692" y="11227"/>
                  </a:lnTo>
                  <a:cubicBezTo>
                    <a:pt x="7302" y="11137"/>
                    <a:pt x="8866" y="10610"/>
                    <a:pt x="10220" y="9722"/>
                  </a:cubicBezTo>
                  <a:cubicBezTo>
                    <a:pt x="11710" y="8729"/>
                    <a:pt x="12914" y="7345"/>
                    <a:pt x="13711" y="5735"/>
                  </a:cubicBezTo>
                  <a:cubicBezTo>
                    <a:pt x="13741" y="5675"/>
                    <a:pt x="13741" y="5585"/>
                    <a:pt x="13711" y="5510"/>
                  </a:cubicBezTo>
                  <a:lnTo>
                    <a:pt x="13696" y="5510"/>
                  </a:lnTo>
                  <a:cubicBezTo>
                    <a:pt x="13124" y="4351"/>
                    <a:pt x="12342" y="3328"/>
                    <a:pt x="11394" y="2455"/>
                  </a:cubicBezTo>
                  <a:cubicBezTo>
                    <a:pt x="10536" y="1658"/>
                    <a:pt x="9528" y="1041"/>
                    <a:pt x="8445" y="620"/>
                  </a:cubicBezTo>
                  <a:cubicBezTo>
                    <a:pt x="7373" y="206"/>
                    <a:pt x="6249" y="1"/>
                    <a:pt x="5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70"/>
            <p:cNvSpPr/>
            <p:nvPr/>
          </p:nvSpPr>
          <p:spPr>
            <a:xfrm>
              <a:off x="1681000" y="4146675"/>
              <a:ext cx="216350" cy="213350"/>
            </a:xfrm>
            <a:custGeom>
              <a:avLst/>
              <a:gdLst/>
              <a:ahLst/>
              <a:cxnLst/>
              <a:rect l="l" t="t" r="r" b="b"/>
              <a:pathLst>
                <a:path w="8654" h="8534" extrusionOk="0">
                  <a:moveTo>
                    <a:pt x="4375" y="0"/>
                  </a:moveTo>
                  <a:cubicBezTo>
                    <a:pt x="4202" y="0"/>
                    <a:pt x="4028" y="11"/>
                    <a:pt x="3852" y="32"/>
                  </a:cubicBezTo>
                  <a:cubicBezTo>
                    <a:pt x="1626" y="303"/>
                    <a:pt x="1" y="2259"/>
                    <a:pt x="121" y="4501"/>
                  </a:cubicBezTo>
                  <a:cubicBezTo>
                    <a:pt x="241" y="6743"/>
                    <a:pt x="2077" y="8503"/>
                    <a:pt x="4319" y="8533"/>
                  </a:cubicBezTo>
                  <a:cubicBezTo>
                    <a:pt x="4338" y="8533"/>
                    <a:pt x="4358" y="8533"/>
                    <a:pt x="4377" y="8533"/>
                  </a:cubicBezTo>
                  <a:cubicBezTo>
                    <a:pt x="6593" y="8533"/>
                    <a:pt x="8458" y="6829"/>
                    <a:pt x="8637" y="4621"/>
                  </a:cubicBezTo>
                  <a:cubicBezTo>
                    <a:pt x="8653" y="4437"/>
                    <a:pt x="8515" y="4338"/>
                    <a:pt x="8379" y="4338"/>
                  </a:cubicBezTo>
                  <a:cubicBezTo>
                    <a:pt x="8259" y="4338"/>
                    <a:pt x="8140" y="4414"/>
                    <a:pt x="8125" y="4576"/>
                  </a:cubicBezTo>
                  <a:cubicBezTo>
                    <a:pt x="7976" y="6528"/>
                    <a:pt x="6337" y="8037"/>
                    <a:pt x="4377" y="8037"/>
                  </a:cubicBezTo>
                  <a:cubicBezTo>
                    <a:pt x="4358" y="8037"/>
                    <a:pt x="4338" y="8037"/>
                    <a:pt x="4319" y="8036"/>
                  </a:cubicBezTo>
                  <a:cubicBezTo>
                    <a:pt x="2333" y="8006"/>
                    <a:pt x="723" y="6457"/>
                    <a:pt x="618" y="4471"/>
                  </a:cubicBezTo>
                  <a:cubicBezTo>
                    <a:pt x="497" y="2485"/>
                    <a:pt x="1942" y="769"/>
                    <a:pt x="3913" y="529"/>
                  </a:cubicBezTo>
                  <a:cubicBezTo>
                    <a:pt x="4076" y="507"/>
                    <a:pt x="4239" y="497"/>
                    <a:pt x="4400" y="497"/>
                  </a:cubicBezTo>
                  <a:cubicBezTo>
                    <a:pt x="6176" y="497"/>
                    <a:pt x="7735" y="1758"/>
                    <a:pt x="8080" y="3538"/>
                  </a:cubicBezTo>
                  <a:cubicBezTo>
                    <a:pt x="8113" y="3674"/>
                    <a:pt x="8217" y="3734"/>
                    <a:pt x="8321" y="3734"/>
                  </a:cubicBezTo>
                  <a:cubicBezTo>
                    <a:pt x="8459" y="3734"/>
                    <a:pt x="8596" y="3628"/>
                    <a:pt x="8562" y="3448"/>
                  </a:cubicBezTo>
                  <a:cubicBezTo>
                    <a:pt x="8174" y="1424"/>
                    <a:pt x="6394" y="0"/>
                    <a:pt x="43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70"/>
            <p:cNvSpPr/>
            <p:nvPr/>
          </p:nvSpPr>
          <p:spPr>
            <a:xfrm>
              <a:off x="1761500" y="4184150"/>
              <a:ext cx="57575" cy="138050"/>
            </a:xfrm>
            <a:custGeom>
              <a:avLst/>
              <a:gdLst/>
              <a:ahLst/>
              <a:cxnLst/>
              <a:rect l="l" t="t" r="r" b="b"/>
              <a:pathLst>
                <a:path w="2303" h="5522" extrusionOk="0">
                  <a:moveTo>
                    <a:pt x="1152" y="0"/>
                  </a:moveTo>
                  <a:cubicBezTo>
                    <a:pt x="1027" y="0"/>
                    <a:pt x="903" y="83"/>
                    <a:pt x="903" y="248"/>
                  </a:cubicBezTo>
                  <a:lnTo>
                    <a:pt x="903" y="805"/>
                  </a:lnTo>
                  <a:lnTo>
                    <a:pt x="843" y="805"/>
                  </a:lnTo>
                  <a:cubicBezTo>
                    <a:pt x="377" y="805"/>
                    <a:pt x="1" y="1181"/>
                    <a:pt x="1" y="1648"/>
                  </a:cubicBezTo>
                  <a:lnTo>
                    <a:pt x="1" y="2144"/>
                  </a:lnTo>
                  <a:cubicBezTo>
                    <a:pt x="1" y="2475"/>
                    <a:pt x="211" y="2761"/>
                    <a:pt x="512" y="2851"/>
                  </a:cubicBezTo>
                  <a:lnTo>
                    <a:pt x="1641" y="3227"/>
                  </a:lnTo>
                  <a:cubicBezTo>
                    <a:pt x="1731" y="3257"/>
                    <a:pt x="1806" y="3348"/>
                    <a:pt x="1806" y="3453"/>
                  </a:cubicBezTo>
                  <a:lnTo>
                    <a:pt x="1806" y="3799"/>
                  </a:lnTo>
                  <a:cubicBezTo>
                    <a:pt x="1806" y="4040"/>
                    <a:pt x="1610" y="4235"/>
                    <a:pt x="1370" y="4235"/>
                  </a:cubicBezTo>
                  <a:lnTo>
                    <a:pt x="933" y="4235"/>
                  </a:lnTo>
                  <a:cubicBezTo>
                    <a:pt x="693" y="4235"/>
                    <a:pt x="497" y="4040"/>
                    <a:pt x="497" y="3799"/>
                  </a:cubicBezTo>
                  <a:cubicBezTo>
                    <a:pt x="482" y="3649"/>
                    <a:pt x="365" y="3573"/>
                    <a:pt x="249" y="3573"/>
                  </a:cubicBezTo>
                  <a:cubicBezTo>
                    <a:pt x="132" y="3573"/>
                    <a:pt x="16" y="3649"/>
                    <a:pt x="1" y="3799"/>
                  </a:cubicBezTo>
                  <a:cubicBezTo>
                    <a:pt x="1" y="4311"/>
                    <a:pt x="392" y="4717"/>
                    <a:pt x="903" y="4747"/>
                  </a:cubicBezTo>
                  <a:lnTo>
                    <a:pt x="903" y="5274"/>
                  </a:lnTo>
                  <a:cubicBezTo>
                    <a:pt x="903" y="5439"/>
                    <a:pt x="1027" y="5522"/>
                    <a:pt x="1152" y="5522"/>
                  </a:cubicBezTo>
                  <a:cubicBezTo>
                    <a:pt x="1276" y="5522"/>
                    <a:pt x="1400" y="5439"/>
                    <a:pt x="1400" y="5274"/>
                  </a:cubicBezTo>
                  <a:lnTo>
                    <a:pt x="1400" y="4717"/>
                  </a:lnTo>
                  <a:cubicBezTo>
                    <a:pt x="1911" y="4702"/>
                    <a:pt x="2303" y="4281"/>
                    <a:pt x="2303" y="3784"/>
                  </a:cubicBezTo>
                  <a:lnTo>
                    <a:pt x="2303" y="3453"/>
                  </a:lnTo>
                  <a:cubicBezTo>
                    <a:pt x="2303" y="3122"/>
                    <a:pt x="2107" y="2836"/>
                    <a:pt x="1791" y="2746"/>
                  </a:cubicBezTo>
                  <a:lnTo>
                    <a:pt x="663" y="2370"/>
                  </a:lnTo>
                  <a:cubicBezTo>
                    <a:pt x="572" y="2340"/>
                    <a:pt x="497" y="2249"/>
                    <a:pt x="497" y="2144"/>
                  </a:cubicBezTo>
                  <a:lnTo>
                    <a:pt x="497" y="1648"/>
                  </a:lnTo>
                  <a:cubicBezTo>
                    <a:pt x="497" y="1467"/>
                    <a:pt x="663" y="1302"/>
                    <a:pt x="843" y="1302"/>
                  </a:cubicBezTo>
                  <a:lnTo>
                    <a:pt x="1460" y="1302"/>
                  </a:lnTo>
                  <a:cubicBezTo>
                    <a:pt x="1656" y="1302"/>
                    <a:pt x="1806" y="1467"/>
                    <a:pt x="1806" y="1663"/>
                  </a:cubicBezTo>
                  <a:cubicBezTo>
                    <a:pt x="1821" y="1813"/>
                    <a:pt x="1941" y="1888"/>
                    <a:pt x="2060" y="1888"/>
                  </a:cubicBezTo>
                  <a:cubicBezTo>
                    <a:pt x="2178" y="1888"/>
                    <a:pt x="2295" y="1813"/>
                    <a:pt x="2303" y="1663"/>
                  </a:cubicBezTo>
                  <a:cubicBezTo>
                    <a:pt x="2303" y="1181"/>
                    <a:pt x="1926" y="805"/>
                    <a:pt x="1460" y="805"/>
                  </a:cubicBezTo>
                  <a:lnTo>
                    <a:pt x="1400" y="805"/>
                  </a:lnTo>
                  <a:lnTo>
                    <a:pt x="1400" y="248"/>
                  </a:lnTo>
                  <a:cubicBezTo>
                    <a:pt x="1400" y="83"/>
                    <a:pt x="1276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7" name="Google Shape;3217;p70"/>
          <p:cNvGrpSpPr/>
          <p:nvPr/>
        </p:nvGrpSpPr>
        <p:grpSpPr>
          <a:xfrm>
            <a:off x="2390714" y="4181405"/>
            <a:ext cx="428825" cy="364525"/>
            <a:chOff x="1146875" y="4070725"/>
            <a:chExt cx="428825" cy="364525"/>
          </a:xfrm>
        </p:grpSpPr>
        <p:sp>
          <p:nvSpPr>
            <p:cNvPr id="3218" name="Google Shape;3218;p70"/>
            <p:cNvSpPr/>
            <p:nvPr/>
          </p:nvSpPr>
          <p:spPr>
            <a:xfrm>
              <a:off x="1146875" y="4070725"/>
              <a:ext cx="428825" cy="364525"/>
            </a:xfrm>
            <a:custGeom>
              <a:avLst/>
              <a:gdLst/>
              <a:ahLst/>
              <a:cxnLst/>
              <a:rect l="l" t="t" r="r" b="b"/>
              <a:pathLst>
                <a:path w="17153" h="14581" extrusionOk="0">
                  <a:moveTo>
                    <a:pt x="6606" y="6666"/>
                  </a:moveTo>
                  <a:lnTo>
                    <a:pt x="6606" y="12684"/>
                  </a:lnTo>
                  <a:lnTo>
                    <a:pt x="2709" y="12684"/>
                  </a:lnTo>
                  <a:cubicBezTo>
                    <a:pt x="2574" y="12323"/>
                    <a:pt x="2273" y="12037"/>
                    <a:pt x="1911" y="11902"/>
                  </a:cubicBezTo>
                  <a:lnTo>
                    <a:pt x="1911" y="7448"/>
                  </a:lnTo>
                  <a:cubicBezTo>
                    <a:pt x="2273" y="7313"/>
                    <a:pt x="2574" y="7027"/>
                    <a:pt x="2709" y="6666"/>
                  </a:cubicBezTo>
                  <a:close/>
                  <a:moveTo>
                    <a:pt x="7855" y="1"/>
                  </a:moveTo>
                  <a:cubicBezTo>
                    <a:pt x="7162" y="1"/>
                    <a:pt x="6606" y="572"/>
                    <a:pt x="6606" y="1265"/>
                  </a:cubicBezTo>
                  <a:lnTo>
                    <a:pt x="6606" y="4770"/>
                  </a:lnTo>
                  <a:lnTo>
                    <a:pt x="3762" y="4770"/>
                  </a:lnTo>
                  <a:cubicBezTo>
                    <a:pt x="3431" y="4770"/>
                    <a:pt x="3431" y="5267"/>
                    <a:pt x="3762" y="5267"/>
                  </a:cubicBezTo>
                  <a:lnTo>
                    <a:pt x="6606" y="5267"/>
                  </a:lnTo>
                  <a:lnTo>
                    <a:pt x="6606" y="6154"/>
                  </a:lnTo>
                  <a:lnTo>
                    <a:pt x="2528" y="6154"/>
                  </a:lnTo>
                  <a:cubicBezTo>
                    <a:pt x="2408" y="6154"/>
                    <a:pt x="2318" y="6230"/>
                    <a:pt x="2288" y="6350"/>
                  </a:cubicBezTo>
                  <a:cubicBezTo>
                    <a:pt x="2197" y="6681"/>
                    <a:pt x="1942" y="6937"/>
                    <a:pt x="1611" y="7012"/>
                  </a:cubicBezTo>
                  <a:cubicBezTo>
                    <a:pt x="1490" y="7042"/>
                    <a:pt x="1415" y="7148"/>
                    <a:pt x="1400" y="7253"/>
                  </a:cubicBezTo>
                  <a:lnTo>
                    <a:pt x="1400" y="12083"/>
                  </a:lnTo>
                  <a:cubicBezTo>
                    <a:pt x="1415" y="12188"/>
                    <a:pt x="1490" y="12293"/>
                    <a:pt x="1611" y="12323"/>
                  </a:cubicBezTo>
                  <a:cubicBezTo>
                    <a:pt x="1942" y="12399"/>
                    <a:pt x="2212" y="12654"/>
                    <a:pt x="2288" y="13000"/>
                  </a:cubicBezTo>
                  <a:cubicBezTo>
                    <a:pt x="2318" y="13106"/>
                    <a:pt x="2408" y="13181"/>
                    <a:pt x="2528" y="13181"/>
                  </a:cubicBezTo>
                  <a:lnTo>
                    <a:pt x="6606" y="13181"/>
                  </a:lnTo>
                  <a:lnTo>
                    <a:pt x="6606" y="13316"/>
                  </a:lnTo>
                  <a:cubicBezTo>
                    <a:pt x="6606" y="13587"/>
                    <a:pt x="6696" y="13858"/>
                    <a:pt x="6847" y="14069"/>
                  </a:cubicBezTo>
                  <a:lnTo>
                    <a:pt x="497" y="14069"/>
                  </a:lnTo>
                  <a:lnTo>
                    <a:pt x="497" y="5267"/>
                  </a:lnTo>
                  <a:lnTo>
                    <a:pt x="2664" y="5267"/>
                  </a:lnTo>
                  <a:cubicBezTo>
                    <a:pt x="2995" y="5267"/>
                    <a:pt x="2995" y="4770"/>
                    <a:pt x="2664" y="4770"/>
                  </a:cubicBezTo>
                  <a:lnTo>
                    <a:pt x="256" y="4770"/>
                  </a:lnTo>
                  <a:cubicBezTo>
                    <a:pt x="106" y="4770"/>
                    <a:pt x="1" y="4876"/>
                    <a:pt x="1" y="5011"/>
                  </a:cubicBezTo>
                  <a:lnTo>
                    <a:pt x="1" y="14339"/>
                  </a:lnTo>
                  <a:cubicBezTo>
                    <a:pt x="1" y="14475"/>
                    <a:pt x="106" y="14580"/>
                    <a:pt x="256" y="14580"/>
                  </a:cubicBezTo>
                  <a:lnTo>
                    <a:pt x="14189" y="14580"/>
                  </a:lnTo>
                  <a:cubicBezTo>
                    <a:pt x="14520" y="14580"/>
                    <a:pt x="14520" y="14084"/>
                    <a:pt x="14189" y="14084"/>
                  </a:cubicBezTo>
                  <a:lnTo>
                    <a:pt x="7855" y="14084"/>
                  </a:lnTo>
                  <a:cubicBezTo>
                    <a:pt x="7448" y="14084"/>
                    <a:pt x="7102" y="13738"/>
                    <a:pt x="7102" y="13331"/>
                  </a:cubicBezTo>
                  <a:lnTo>
                    <a:pt x="7102" y="1265"/>
                  </a:lnTo>
                  <a:cubicBezTo>
                    <a:pt x="7102" y="843"/>
                    <a:pt x="7448" y="512"/>
                    <a:pt x="7855" y="512"/>
                  </a:cubicBezTo>
                  <a:lnTo>
                    <a:pt x="15904" y="512"/>
                  </a:lnTo>
                  <a:cubicBezTo>
                    <a:pt x="16310" y="512"/>
                    <a:pt x="16656" y="843"/>
                    <a:pt x="16656" y="1265"/>
                  </a:cubicBezTo>
                  <a:lnTo>
                    <a:pt x="16656" y="13331"/>
                  </a:lnTo>
                  <a:cubicBezTo>
                    <a:pt x="16656" y="13738"/>
                    <a:pt x="16310" y="14084"/>
                    <a:pt x="15904" y="14084"/>
                  </a:cubicBezTo>
                  <a:lnTo>
                    <a:pt x="15287" y="14084"/>
                  </a:lnTo>
                  <a:cubicBezTo>
                    <a:pt x="14941" y="14084"/>
                    <a:pt x="14941" y="14580"/>
                    <a:pt x="15287" y="14580"/>
                  </a:cubicBezTo>
                  <a:lnTo>
                    <a:pt x="15904" y="14580"/>
                  </a:lnTo>
                  <a:cubicBezTo>
                    <a:pt x="16596" y="14580"/>
                    <a:pt x="17153" y="14023"/>
                    <a:pt x="17153" y="13331"/>
                  </a:cubicBezTo>
                  <a:lnTo>
                    <a:pt x="17153" y="1265"/>
                  </a:lnTo>
                  <a:cubicBezTo>
                    <a:pt x="17153" y="572"/>
                    <a:pt x="16596" y="1"/>
                    <a:pt x="15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70"/>
            <p:cNvSpPr/>
            <p:nvPr/>
          </p:nvSpPr>
          <p:spPr>
            <a:xfrm>
              <a:off x="1349625" y="4104175"/>
              <a:ext cx="188475" cy="88075"/>
            </a:xfrm>
            <a:custGeom>
              <a:avLst/>
              <a:gdLst/>
              <a:ahLst/>
              <a:cxnLst/>
              <a:rect l="l" t="t" r="r" b="b"/>
              <a:pathLst>
                <a:path w="7539" h="3523" extrusionOk="0">
                  <a:moveTo>
                    <a:pt x="4466" y="1"/>
                  </a:moveTo>
                  <a:cubicBezTo>
                    <a:pt x="4457" y="1"/>
                    <a:pt x="4448" y="1"/>
                    <a:pt x="4439" y="2"/>
                  </a:cubicBezTo>
                  <a:lnTo>
                    <a:pt x="256" y="2"/>
                  </a:lnTo>
                  <a:cubicBezTo>
                    <a:pt x="106" y="2"/>
                    <a:pt x="0" y="122"/>
                    <a:pt x="0" y="258"/>
                  </a:cubicBezTo>
                  <a:lnTo>
                    <a:pt x="0" y="3267"/>
                  </a:lnTo>
                  <a:cubicBezTo>
                    <a:pt x="0" y="3402"/>
                    <a:pt x="106" y="3523"/>
                    <a:pt x="256" y="3523"/>
                  </a:cubicBezTo>
                  <a:lnTo>
                    <a:pt x="7283" y="3523"/>
                  </a:lnTo>
                  <a:cubicBezTo>
                    <a:pt x="7433" y="3523"/>
                    <a:pt x="7538" y="3402"/>
                    <a:pt x="7538" y="3267"/>
                  </a:cubicBezTo>
                  <a:lnTo>
                    <a:pt x="7538" y="273"/>
                  </a:lnTo>
                  <a:cubicBezTo>
                    <a:pt x="7538" y="122"/>
                    <a:pt x="7433" y="17"/>
                    <a:pt x="7283" y="17"/>
                  </a:cubicBezTo>
                  <a:lnTo>
                    <a:pt x="5537" y="17"/>
                  </a:lnTo>
                  <a:cubicBezTo>
                    <a:pt x="5527" y="16"/>
                    <a:pt x="5518" y="16"/>
                    <a:pt x="5508" y="16"/>
                  </a:cubicBezTo>
                  <a:cubicBezTo>
                    <a:pt x="5171" y="16"/>
                    <a:pt x="5171" y="515"/>
                    <a:pt x="5508" y="515"/>
                  </a:cubicBezTo>
                  <a:cubicBezTo>
                    <a:pt x="5518" y="515"/>
                    <a:pt x="5527" y="514"/>
                    <a:pt x="5537" y="513"/>
                  </a:cubicBezTo>
                  <a:lnTo>
                    <a:pt x="7042" y="513"/>
                  </a:lnTo>
                  <a:lnTo>
                    <a:pt x="7042" y="3026"/>
                  </a:lnTo>
                  <a:lnTo>
                    <a:pt x="497" y="3026"/>
                  </a:lnTo>
                  <a:lnTo>
                    <a:pt x="497" y="513"/>
                  </a:lnTo>
                  <a:lnTo>
                    <a:pt x="4439" y="513"/>
                  </a:lnTo>
                  <a:cubicBezTo>
                    <a:pt x="4448" y="514"/>
                    <a:pt x="4457" y="515"/>
                    <a:pt x="4466" y="515"/>
                  </a:cubicBezTo>
                  <a:cubicBezTo>
                    <a:pt x="4791" y="515"/>
                    <a:pt x="4791" y="1"/>
                    <a:pt x="4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70"/>
            <p:cNvSpPr/>
            <p:nvPr/>
          </p:nvSpPr>
          <p:spPr>
            <a:xfrm>
              <a:off x="1349625" y="4213300"/>
              <a:ext cx="45900" cy="46275"/>
            </a:xfrm>
            <a:custGeom>
              <a:avLst/>
              <a:gdLst/>
              <a:ahLst/>
              <a:cxnLst/>
              <a:rect l="l" t="t" r="r" b="b"/>
              <a:pathLst>
                <a:path w="1836" h="1851" extrusionOk="0">
                  <a:moveTo>
                    <a:pt x="1339" y="497"/>
                  </a:moveTo>
                  <a:lnTo>
                    <a:pt x="1339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56" y="0"/>
                  </a:moveTo>
                  <a:cubicBezTo>
                    <a:pt x="106" y="0"/>
                    <a:pt x="0" y="120"/>
                    <a:pt x="0" y="256"/>
                  </a:cubicBezTo>
                  <a:lnTo>
                    <a:pt x="0" y="1595"/>
                  </a:lnTo>
                  <a:cubicBezTo>
                    <a:pt x="0" y="1730"/>
                    <a:pt x="106" y="1851"/>
                    <a:pt x="256" y="1851"/>
                  </a:cubicBezTo>
                  <a:lnTo>
                    <a:pt x="1595" y="1851"/>
                  </a:lnTo>
                  <a:cubicBezTo>
                    <a:pt x="1731" y="1851"/>
                    <a:pt x="1836" y="1730"/>
                    <a:pt x="1836" y="1595"/>
                  </a:cubicBezTo>
                  <a:lnTo>
                    <a:pt x="1836" y="256"/>
                  </a:lnTo>
                  <a:cubicBezTo>
                    <a:pt x="1836" y="120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70"/>
            <p:cNvSpPr/>
            <p:nvPr/>
          </p:nvSpPr>
          <p:spPr>
            <a:xfrm>
              <a:off x="1491800" y="4213300"/>
              <a:ext cx="46300" cy="46275"/>
            </a:xfrm>
            <a:custGeom>
              <a:avLst/>
              <a:gdLst/>
              <a:ahLst/>
              <a:cxnLst/>
              <a:rect l="l" t="t" r="r" b="b"/>
              <a:pathLst>
                <a:path w="1852" h="1851" extrusionOk="0">
                  <a:moveTo>
                    <a:pt x="1355" y="497"/>
                  </a:moveTo>
                  <a:lnTo>
                    <a:pt x="1355" y="1339"/>
                  </a:lnTo>
                  <a:lnTo>
                    <a:pt x="512" y="1339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20"/>
                    <a:pt x="1" y="256"/>
                  </a:cubicBezTo>
                  <a:lnTo>
                    <a:pt x="1" y="1595"/>
                  </a:lnTo>
                  <a:cubicBezTo>
                    <a:pt x="1" y="1730"/>
                    <a:pt x="121" y="1851"/>
                    <a:pt x="256" y="1851"/>
                  </a:cubicBezTo>
                  <a:lnTo>
                    <a:pt x="1596" y="1851"/>
                  </a:lnTo>
                  <a:cubicBezTo>
                    <a:pt x="1731" y="1851"/>
                    <a:pt x="1851" y="1745"/>
                    <a:pt x="1851" y="1595"/>
                  </a:cubicBezTo>
                  <a:lnTo>
                    <a:pt x="1851" y="256"/>
                  </a:lnTo>
                  <a:cubicBezTo>
                    <a:pt x="1851" y="120"/>
                    <a:pt x="1731" y="0"/>
                    <a:pt x="1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70"/>
            <p:cNvSpPr/>
            <p:nvPr/>
          </p:nvSpPr>
          <p:spPr>
            <a:xfrm>
              <a:off x="1420725" y="4213300"/>
              <a:ext cx="46275" cy="46275"/>
            </a:xfrm>
            <a:custGeom>
              <a:avLst/>
              <a:gdLst/>
              <a:ahLst/>
              <a:cxnLst/>
              <a:rect l="l" t="t" r="r" b="b"/>
              <a:pathLst>
                <a:path w="1851" h="1851" extrusionOk="0">
                  <a:moveTo>
                    <a:pt x="1339" y="497"/>
                  </a:moveTo>
                  <a:lnTo>
                    <a:pt x="1339" y="1339"/>
                  </a:lnTo>
                  <a:lnTo>
                    <a:pt x="512" y="1339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0" y="0"/>
                    <a:pt x="0" y="120"/>
                    <a:pt x="0" y="256"/>
                  </a:cubicBezTo>
                  <a:lnTo>
                    <a:pt x="0" y="1595"/>
                  </a:lnTo>
                  <a:cubicBezTo>
                    <a:pt x="0" y="1730"/>
                    <a:pt x="120" y="1851"/>
                    <a:pt x="256" y="1851"/>
                  </a:cubicBezTo>
                  <a:lnTo>
                    <a:pt x="1595" y="1851"/>
                  </a:lnTo>
                  <a:cubicBezTo>
                    <a:pt x="1730" y="1851"/>
                    <a:pt x="1851" y="1730"/>
                    <a:pt x="1851" y="1595"/>
                  </a:cubicBezTo>
                  <a:lnTo>
                    <a:pt x="1851" y="256"/>
                  </a:lnTo>
                  <a:cubicBezTo>
                    <a:pt x="1851" y="120"/>
                    <a:pt x="1730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70"/>
            <p:cNvSpPr/>
            <p:nvPr/>
          </p:nvSpPr>
          <p:spPr>
            <a:xfrm>
              <a:off x="1349625" y="4280250"/>
              <a:ext cx="45900" cy="46275"/>
            </a:xfrm>
            <a:custGeom>
              <a:avLst/>
              <a:gdLst/>
              <a:ahLst/>
              <a:cxnLst/>
              <a:rect l="l" t="t" r="r" b="b"/>
              <a:pathLst>
                <a:path w="1836" h="1851" extrusionOk="0">
                  <a:moveTo>
                    <a:pt x="1339" y="497"/>
                  </a:moveTo>
                  <a:lnTo>
                    <a:pt x="1339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56" y="0"/>
                  </a:moveTo>
                  <a:cubicBezTo>
                    <a:pt x="106" y="0"/>
                    <a:pt x="0" y="121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6" y="1851"/>
                    <a:pt x="256" y="1851"/>
                  </a:cubicBezTo>
                  <a:lnTo>
                    <a:pt x="1595" y="1851"/>
                  </a:lnTo>
                  <a:cubicBezTo>
                    <a:pt x="1731" y="1851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21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70"/>
            <p:cNvSpPr/>
            <p:nvPr/>
          </p:nvSpPr>
          <p:spPr>
            <a:xfrm>
              <a:off x="1491800" y="4280250"/>
              <a:ext cx="46300" cy="113250"/>
            </a:xfrm>
            <a:custGeom>
              <a:avLst/>
              <a:gdLst/>
              <a:ahLst/>
              <a:cxnLst/>
              <a:rect l="l" t="t" r="r" b="b"/>
              <a:pathLst>
                <a:path w="1852" h="4530" extrusionOk="0">
                  <a:moveTo>
                    <a:pt x="1340" y="512"/>
                  </a:moveTo>
                  <a:lnTo>
                    <a:pt x="1340" y="4018"/>
                  </a:lnTo>
                  <a:lnTo>
                    <a:pt x="512" y="4018"/>
                  </a:lnTo>
                  <a:lnTo>
                    <a:pt x="512" y="512"/>
                  </a:lnTo>
                  <a:close/>
                  <a:moveTo>
                    <a:pt x="256" y="0"/>
                  </a:moveTo>
                  <a:cubicBezTo>
                    <a:pt x="121" y="0"/>
                    <a:pt x="1" y="121"/>
                    <a:pt x="1" y="256"/>
                  </a:cubicBezTo>
                  <a:lnTo>
                    <a:pt x="1" y="4273"/>
                  </a:lnTo>
                  <a:cubicBezTo>
                    <a:pt x="1" y="4409"/>
                    <a:pt x="121" y="4529"/>
                    <a:pt x="256" y="4529"/>
                  </a:cubicBezTo>
                  <a:lnTo>
                    <a:pt x="1596" y="4529"/>
                  </a:lnTo>
                  <a:cubicBezTo>
                    <a:pt x="1731" y="4529"/>
                    <a:pt x="1851" y="4409"/>
                    <a:pt x="1851" y="4273"/>
                  </a:cubicBezTo>
                  <a:lnTo>
                    <a:pt x="1851" y="256"/>
                  </a:lnTo>
                  <a:cubicBezTo>
                    <a:pt x="1851" y="121"/>
                    <a:pt x="1731" y="0"/>
                    <a:pt x="1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70"/>
            <p:cNvSpPr/>
            <p:nvPr/>
          </p:nvSpPr>
          <p:spPr>
            <a:xfrm>
              <a:off x="1420725" y="4280250"/>
              <a:ext cx="46275" cy="46275"/>
            </a:xfrm>
            <a:custGeom>
              <a:avLst/>
              <a:gdLst/>
              <a:ahLst/>
              <a:cxnLst/>
              <a:rect l="l" t="t" r="r" b="b"/>
              <a:pathLst>
                <a:path w="1851" h="1851" extrusionOk="0">
                  <a:moveTo>
                    <a:pt x="1339" y="497"/>
                  </a:moveTo>
                  <a:lnTo>
                    <a:pt x="1339" y="1339"/>
                  </a:lnTo>
                  <a:lnTo>
                    <a:pt x="512" y="1339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0" y="0"/>
                    <a:pt x="0" y="121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20" y="1851"/>
                    <a:pt x="256" y="1851"/>
                  </a:cubicBezTo>
                  <a:lnTo>
                    <a:pt x="1595" y="1851"/>
                  </a:lnTo>
                  <a:cubicBezTo>
                    <a:pt x="1730" y="1851"/>
                    <a:pt x="1851" y="1731"/>
                    <a:pt x="1851" y="1595"/>
                  </a:cubicBezTo>
                  <a:lnTo>
                    <a:pt x="1851" y="256"/>
                  </a:lnTo>
                  <a:cubicBezTo>
                    <a:pt x="1851" y="121"/>
                    <a:pt x="1730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70"/>
            <p:cNvSpPr/>
            <p:nvPr/>
          </p:nvSpPr>
          <p:spPr>
            <a:xfrm>
              <a:off x="1349625" y="4347200"/>
              <a:ext cx="45900" cy="46300"/>
            </a:xfrm>
            <a:custGeom>
              <a:avLst/>
              <a:gdLst/>
              <a:ahLst/>
              <a:cxnLst/>
              <a:rect l="l" t="t" r="r" b="b"/>
              <a:pathLst>
                <a:path w="1836" h="1852" extrusionOk="0">
                  <a:moveTo>
                    <a:pt x="1339" y="512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512"/>
                  </a:lnTo>
                  <a:close/>
                  <a:moveTo>
                    <a:pt x="256" y="0"/>
                  </a:moveTo>
                  <a:cubicBezTo>
                    <a:pt x="106" y="0"/>
                    <a:pt x="0" y="121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6" y="1851"/>
                    <a:pt x="256" y="1851"/>
                  </a:cubicBezTo>
                  <a:lnTo>
                    <a:pt x="1595" y="1851"/>
                  </a:lnTo>
                  <a:cubicBezTo>
                    <a:pt x="1731" y="1851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21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70"/>
            <p:cNvSpPr/>
            <p:nvPr/>
          </p:nvSpPr>
          <p:spPr>
            <a:xfrm>
              <a:off x="1420725" y="4347200"/>
              <a:ext cx="46275" cy="46300"/>
            </a:xfrm>
            <a:custGeom>
              <a:avLst/>
              <a:gdLst/>
              <a:ahLst/>
              <a:cxnLst/>
              <a:rect l="l" t="t" r="r" b="b"/>
              <a:pathLst>
                <a:path w="1851" h="1852" extrusionOk="0">
                  <a:moveTo>
                    <a:pt x="1339" y="512"/>
                  </a:moveTo>
                  <a:lnTo>
                    <a:pt x="1339" y="1340"/>
                  </a:lnTo>
                  <a:lnTo>
                    <a:pt x="512" y="1340"/>
                  </a:lnTo>
                  <a:lnTo>
                    <a:pt x="512" y="512"/>
                  </a:lnTo>
                  <a:close/>
                  <a:moveTo>
                    <a:pt x="256" y="0"/>
                  </a:moveTo>
                  <a:cubicBezTo>
                    <a:pt x="120" y="0"/>
                    <a:pt x="0" y="121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20" y="1851"/>
                    <a:pt x="256" y="1851"/>
                  </a:cubicBezTo>
                  <a:lnTo>
                    <a:pt x="1595" y="1851"/>
                  </a:lnTo>
                  <a:cubicBezTo>
                    <a:pt x="1730" y="1851"/>
                    <a:pt x="1851" y="1731"/>
                    <a:pt x="1851" y="1595"/>
                  </a:cubicBezTo>
                  <a:lnTo>
                    <a:pt x="1851" y="256"/>
                  </a:lnTo>
                  <a:cubicBezTo>
                    <a:pt x="1851" y="121"/>
                    <a:pt x="1730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70"/>
            <p:cNvSpPr/>
            <p:nvPr/>
          </p:nvSpPr>
          <p:spPr>
            <a:xfrm>
              <a:off x="1212325" y="4287775"/>
              <a:ext cx="57950" cy="49725"/>
            </a:xfrm>
            <a:custGeom>
              <a:avLst/>
              <a:gdLst/>
              <a:ahLst/>
              <a:cxnLst/>
              <a:rect l="l" t="t" r="r" b="b"/>
              <a:pathLst>
                <a:path w="2318" h="1989" extrusionOk="0">
                  <a:moveTo>
                    <a:pt x="1331" y="499"/>
                  </a:moveTo>
                  <a:cubicBezTo>
                    <a:pt x="1580" y="499"/>
                    <a:pt x="1821" y="698"/>
                    <a:pt x="1821" y="993"/>
                  </a:cubicBezTo>
                  <a:cubicBezTo>
                    <a:pt x="1821" y="1264"/>
                    <a:pt x="1596" y="1475"/>
                    <a:pt x="1340" y="1475"/>
                  </a:cubicBezTo>
                  <a:cubicBezTo>
                    <a:pt x="903" y="1475"/>
                    <a:pt x="678" y="948"/>
                    <a:pt x="994" y="647"/>
                  </a:cubicBezTo>
                  <a:cubicBezTo>
                    <a:pt x="1091" y="545"/>
                    <a:pt x="1212" y="499"/>
                    <a:pt x="1331" y="499"/>
                  </a:cubicBezTo>
                  <a:close/>
                  <a:moveTo>
                    <a:pt x="1340" y="0"/>
                  </a:moveTo>
                  <a:cubicBezTo>
                    <a:pt x="452" y="0"/>
                    <a:pt x="1" y="1068"/>
                    <a:pt x="633" y="1700"/>
                  </a:cubicBezTo>
                  <a:cubicBezTo>
                    <a:pt x="832" y="1899"/>
                    <a:pt x="1078" y="1989"/>
                    <a:pt x="1319" y="1989"/>
                  </a:cubicBezTo>
                  <a:cubicBezTo>
                    <a:pt x="1827" y="1989"/>
                    <a:pt x="2318" y="1595"/>
                    <a:pt x="2318" y="993"/>
                  </a:cubicBezTo>
                  <a:cubicBezTo>
                    <a:pt x="2318" y="452"/>
                    <a:pt x="1881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9" name="Google Shape;3229;p70"/>
          <p:cNvSpPr/>
          <p:nvPr/>
        </p:nvSpPr>
        <p:spPr>
          <a:xfrm>
            <a:off x="1550288" y="4149355"/>
            <a:ext cx="445750" cy="428625"/>
          </a:xfrm>
          <a:custGeom>
            <a:avLst/>
            <a:gdLst/>
            <a:ahLst/>
            <a:cxnLst/>
            <a:rect l="l" t="t" r="r" b="b"/>
            <a:pathLst>
              <a:path w="17830" h="17145" extrusionOk="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0" name="Google Shape;3230;p70"/>
          <p:cNvGrpSpPr/>
          <p:nvPr/>
        </p:nvGrpSpPr>
        <p:grpSpPr>
          <a:xfrm>
            <a:off x="703638" y="4184330"/>
            <a:ext cx="433325" cy="358675"/>
            <a:chOff x="288150" y="4073750"/>
            <a:chExt cx="433325" cy="358675"/>
          </a:xfrm>
        </p:grpSpPr>
        <p:sp>
          <p:nvSpPr>
            <p:cNvPr id="3231" name="Google Shape;3231;p70"/>
            <p:cNvSpPr/>
            <p:nvPr/>
          </p:nvSpPr>
          <p:spPr>
            <a:xfrm>
              <a:off x="288150" y="4073750"/>
              <a:ext cx="433325" cy="358675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70"/>
            <p:cNvSpPr/>
            <p:nvPr/>
          </p:nvSpPr>
          <p:spPr>
            <a:xfrm>
              <a:off x="392325" y="4073750"/>
              <a:ext cx="162525" cy="121125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70"/>
            <p:cNvSpPr/>
            <p:nvPr/>
          </p:nvSpPr>
          <p:spPr>
            <a:xfrm>
              <a:off x="457400" y="4118500"/>
              <a:ext cx="97450" cy="70375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70"/>
          <p:cNvGrpSpPr/>
          <p:nvPr/>
        </p:nvGrpSpPr>
        <p:grpSpPr>
          <a:xfrm>
            <a:off x="7979038" y="4179242"/>
            <a:ext cx="449875" cy="368850"/>
            <a:chOff x="6922975" y="1261650"/>
            <a:chExt cx="449875" cy="368850"/>
          </a:xfrm>
        </p:grpSpPr>
        <p:sp>
          <p:nvSpPr>
            <p:cNvPr id="3235" name="Google Shape;3235;p70"/>
            <p:cNvSpPr/>
            <p:nvPr/>
          </p:nvSpPr>
          <p:spPr>
            <a:xfrm>
              <a:off x="6922975" y="1261650"/>
              <a:ext cx="318975" cy="368850"/>
            </a:xfrm>
            <a:custGeom>
              <a:avLst/>
              <a:gdLst/>
              <a:ahLst/>
              <a:cxnLst/>
              <a:rect l="l" t="t" r="r" b="b"/>
              <a:pathLst>
                <a:path w="12759" h="14754" extrusionOk="0">
                  <a:moveTo>
                    <a:pt x="9283" y="1717"/>
                  </a:moveTo>
                  <a:cubicBezTo>
                    <a:pt x="9991" y="1717"/>
                    <a:pt x="10352" y="2574"/>
                    <a:pt x="9855" y="3071"/>
                  </a:cubicBezTo>
                  <a:cubicBezTo>
                    <a:pt x="9689" y="3237"/>
                    <a:pt x="9486" y="3311"/>
                    <a:pt x="9288" y="3311"/>
                  </a:cubicBezTo>
                  <a:cubicBezTo>
                    <a:pt x="8877" y="3311"/>
                    <a:pt x="8486" y="2992"/>
                    <a:pt x="8486" y="2514"/>
                  </a:cubicBezTo>
                  <a:cubicBezTo>
                    <a:pt x="8486" y="2078"/>
                    <a:pt x="8847" y="1717"/>
                    <a:pt x="9283" y="1717"/>
                  </a:cubicBezTo>
                  <a:close/>
                  <a:moveTo>
                    <a:pt x="9283" y="3808"/>
                  </a:moveTo>
                  <a:cubicBezTo>
                    <a:pt x="10021" y="3808"/>
                    <a:pt x="10622" y="4410"/>
                    <a:pt x="10622" y="5147"/>
                  </a:cubicBezTo>
                  <a:lnTo>
                    <a:pt x="10622" y="5162"/>
                  </a:lnTo>
                  <a:cubicBezTo>
                    <a:pt x="10216" y="5418"/>
                    <a:pt x="9754" y="5546"/>
                    <a:pt x="9291" y="5546"/>
                  </a:cubicBezTo>
                  <a:cubicBezTo>
                    <a:pt x="8828" y="5546"/>
                    <a:pt x="8366" y="5418"/>
                    <a:pt x="7959" y="5162"/>
                  </a:cubicBezTo>
                  <a:cubicBezTo>
                    <a:pt x="7959" y="5162"/>
                    <a:pt x="7959" y="5147"/>
                    <a:pt x="7959" y="5147"/>
                  </a:cubicBezTo>
                  <a:cubicBezTo>
                    <a:pt x="7959" y="4410"/>
                    <a:pt x="8546" y="3808"/>
                    <a:pt x="9283" y="3808"/>
                  </a:cubicBezTo>
                  <a:close/>
                  <a:moveTo>
                    <a:pt x="9282" y="11291"/>
                  </a:moveTo>
                  <a:cubicBezTo>
                    <a:pt x="9581" y="11291"/>
                    <a:pt x="9870" y="11527"/>
                    <a:pt x="9870" y="11873"/>
                  </a:cubicBezTo>
                  <a:cubicBezTo>
                    <a:pt x="9870" y="12204"/>
                    <a:pt x="9614" y="12460"/>
                    <a:pt x="9283" y="12460"/>
                  </a:cubicBezTo>
                  <a:cubicBezTo>
                    <a:pt x="8757" y="12460"/>
                    <a:pt x="8501" y="11828"/>
                    <a:pt x="8877" y="11467"/>
                  </a:cubicBezTo>
                  <a:cubicBezTo>
                    <a:pt x="8994" y="11345"/>
                    <a:pt x="9139" y="11291"/>
                    <a:pt x="9282" y="11291"/>
                  </a:cubicBezTo>
                  <a:close/>
                  <a:moveTo>
                    <a:pt x="3193" y="11301"/>
                  </a:moveTo>
                  <a:cubicBezTo>
                    <a:pt x="3707" y="11301"/>
                    <a:pt x="3953" y="11922"/>
                    <a:pt x="3596" y="12294"/>
                  </a:cubicBezTo>
                  <a:cubicBezTo>
                    <a:pt x="3474" y="12416"/>
                    <a:pt x="3326" y="12470"/>
                    <a:pt x="3181" y="12470"/>
                  </a:cubicBezTo>
                  <a:cubicBezTo>
                    <a:pt x="2877" y="12470"/>
                    <a:pt x="2588" y="12234"/>
                    <a:pt x="2588" y="11888"/>
                  </a:cubicBezTo>
                  <a:cubicBezTo>
                    <a:pt x="2588" y="11557"/>
                    <a:pt x="2844" y="11301"/>
                    <a:pt x="3175" y="11301"/>
                  </a:cubicBezTo>
                  <a:cubicBezTo>
                    <a:pt x="3181" y="11301"/>
                    <a:pt x="3187" y="11301"/>
                    <a:pt x="3193" y="11301"/>
                  </a:cubicBezTo>
                  <a:close/>
                  <a:moveTo>
                    <a:pt x="9297" y="10310"/>
                  </a:moveTo>
                  <a:cubicBezTo>
                    <a:pt x="10332" y="10310"/>
                    <a:pt x="11254" y="11149"/>
                    <a:pt x="11254" y="12279"/>
                  </a:cubicBezTo>
                  <a:cubicBezTo>
                    <a:pt x="11254" y="12761"/>
                    <a:pt x="11074" y="13227"/>
                    <a:pt x="10758" y="13573"/>
                  </a:cubicBezTo>
                  <a:cubicBezTo>
                    <a:pt x="10683" y="13317"/>
                    <a:pt x="10547" y="13092"/>
                    <a:pt x="10367" y="12896"/>
                  </a:cubicBezTo>
                  <a:cubicBezTo>
                    <a:pt x="10261" y="12806"/>
                    <a:pt x="10156" y="12715"/>
                    <a:pt x="10036" y="12655"/>
                  </a:cubicBezTo>
                  <a:cubicBezTo>
                    <a:pt x="10743" y="11978"/>
                    <a:pt x="10261" y="10774"/>
                    <a:pt x="9283" y="10774"/>
                  </a:cubicBezTo>
                  <a:cubicBezTo>
                    <a:pt x="8305" y="10774"/>
                    <a:pt x="7824" y="11978"/>
                    <a:pt x="8531" y="12655"/>
                  </a:cubicBezTo>
                  <a:cubicBezTo>
                    <a:pt x="8185" y="12851"/>
                    <a:pt x="7929" y="13182"/>
                    <a:pt x="7824" y="13573"/>
                  </a:cubicBezTo>
                  <a:cubicBezTo>
                    <a:pt x="6906" y="12550"/>
                    <a:pt x="7297" y="10925"/>
                    <a:pt x="8591" y="10443"/>
                  </a:cubicBezTo>
                  <a:cubicBezTo>
                    <a:pt x="8826" y="10352"/>
                    <a:pt x="9065" y="10310"/>
                    <a:pt x="9297" y="10310"/>
                  </a:cubicBezTo>
                  <a:close/>
                  <a:moveTo>
                    <a:pt x="3175" y="12994"/>
                  </a:moveTo>
                  <a:cubicBezTo>
                    <a:pt x="3668" y="12994"/>
                    <a:pt x="4160" y="13317"/>
                    <a:pt x="4183" y="13964"/>
                  </a:cubicBezTo>
                  <a:cubicBezTo>
                    <a:pt x="3874" y="14152"/>
                    <a:pt x="3525" y="14246"/>
                    <a:pt x="3175" y="14246"/>
                  </a:cubicBezTo>
                  <a:cubicBezTo>
                    <a:pt x="2825" y="14246"/>
                    <a:pt x="2475" y="14152"/>
                    <a:pt x="2167" y="13964"/>
                  </a:cubicBezTo>
                  <a:cubicBezTo>
                    <a:pt x="2189" y="13317"/>
                    <a:pt x="2682" y="12994"/>
                    <a:pt x="3175" y="12994"/>
                  </a:cubicBezTo>
                  <a:close/>
                  <a:moveTo>
                    <a:pt x="9291" y="12994"/>
                  </a:moveTo>
                  <a:cubicBezTo>
                    <a:pt x="9784" y="12994"/>
                    <a:pt x="10276" y="13317"/>
                    <a:pt x="10307" y="13964"/>
                  </a:cubicBezTo>
                  <a:cubicBezTo>
                    <a:pt x="9991" y="14152"/>
                    <a:pt x="9637" y="14246"/>
                    <a:pt x="9285" y="14246"/>
                  </a:cubicBezTo>
                  <a:cubicBezTo>
                    <a:pt x="8934" y="14246"/>
                    <a:pt x="8584" y="14152"/>
                    <a:pt x="8275" y="13964"/>
                  </a:cubicBezTo>
                  <a:cubicBezTo>
                    <a:pt x="8305" y="13317"/>
                    <a:pt x="8798" y="12994"/>
                    <a:pt x="9291" y="12994"/>
                  </a:cubicBezTo>
                  <a:close/>
                  <a:moveTo>
                    <a:pt x="9297" y="1"/>
                  </a:moveTo>
                  <a:cubicBezTo>
                    <a:pt x="8091" y="1"/>
                    <a:pt x="6918" y="727"/>
                    <a:pt x="6455" y="1988"/>
                  </a:cubicBezTo>
                  <a:cubicBezTo>
                    <a:pt x="6361" y="2186"/>
                    <a:pt x="6526" y="2336"/>
                    <a:pt x="6689" y="2336"/>
                  </a:cubicBezTo>
                  <a:cubicBezTo>
                    <a:pt x="6786" y="2336"/>
                    <a:pt x="6882" y="2283"/>
                    <a:pt x="6921" y="2153"/>
                  </a:cubicBezTo>
                  <a:cubicBezTo>
                    <a:pt x="7305" y="1115"/>
                    <a:pt x="8284" y="499"/>
                    <a:pt x="9299" y="499"/>
                  </a:cubicBezTo>
                  <a:cubicBezTo>
                    <a:pt x="9755" y="499"/>
                    <a:pt x="10218" y="624"/>
                    <a:pt x="10638" y="889"/>
                  </a:cubicBezTo>
                  <a:cubicBezTo>
                    <a:pt x="12007" y="1762"/>
                    <a:pt x="12217" y="3658"/>
                    <a:pt x="11089" y="4801"/>
                  </a:cubicBezTo>
                  <a:cubicBezTo>
                    <a:pt x="10984" y="4245"/>
                    <a:pt x="10622" y="3778"/>
                    <a:pt x="10126" y="3522"/>
                  </a:cubicBezTo>
                  <a:cubicBezTo>
                    <a:pt x="11059" y="2740"/>
                    <a:pt x="10502" y="1220"/>
                    <a:pt x="9283" y="1220"/>
                  </a:cubicBezTo>
                  <a:cubicBezTo>
                    <a:pt x="8080" y="1220"/>
                    <a:pt x="7523" y="2740"/>
                    <a:pt x="8456" y="3522"/>
                  </a:cubicBezTo>
                  <a:cubicBezTo>
                    <a:pt x="7959" y="3778"/>
                    <a:pt x="7598" y="4245"/>
                    <a:pt x="7493" y="4801"/>
                  </a:cubicBezTo>
                  <a:cubicBezTo>
                    <a:pt x="7057" y="4365"/>
                    <a:pt x="6786" y="3778"/>
                    <a:pt x="6771" y="3146"/>
                  </a:cubicBezTo>
                  <a:cubicBezTo>
                    <a:pt x="6757" y="3019"/>
                    <a:pt x="6650" y="2919"/>
                    <a:pt x="6526" y="2919"/>
                  </a:cubicBezTo>
                  <a:cubicBezTo>
                    <a:pt x="6517" y="2919"/>
                    <a:pt x="6509" y="2920"/>
                    <a:pt x="6500" y="2921"/>
                  </a:cubicBezTo>
                  <a:cubicBezTo>
                    <a:pt x="6365" y="2921"/>
                    <a:pt x="6259" y="3041"/>
                    <a:pt x="6259" y="3176"/>
                  </a:cubicBezTo>
                  <a:cubicBezTo>
                    <a:pt x="6334" y="4696"/>
                    <a:pt x="7523" y="5915"/>
                    <a:pt x="9043" y="6050"/>
                  </a:cubicBezTo>
                  <a:lnTo>
                    <a:pt x="9043" y="7585"/>
                  </a:lnTo>
                  <a:lnTo>
                    <a:pt x="3175" y="7585"/>
                  </a:lnTo>
                  <a:cubicBezTo>
                    <a:pt x="3039" y="7585"/>
                    <a:pt x="2919" y="7690"/>
                    <a:pt x="2919" y="7841"/>
                  </a:cubicBezTo>
                  <a:lnTo>
                    <a:pt x="2919" y="9827"/>
                  </a:lnTo>
                  <a:cubicBezTo>
                    <a:pt x="933" y="10037"/>
                    <a:pt x="0" y="12414"/>
                    <a:pt x="1324" y="13919"/>
                  </a:cubicBezTo>
                  <a:cubicBezTo>
                    <a:pt x="1827" y="14490"/>
                    <a:pt x="2494" y="14753"/>
                    <a:pt x="3154" y="14753"/>
                  </a:cubicBezTo>
                  <a:cubicBezTo>
                    <a:pt x="4233" y="14753"/>
                    <a:pt x="5293" y="14049"/>
                    <a:pt x="5582" y="12836"/>
                  </a:cubicBezTo>
                  <a:cubicBezTo>
                    <a:pt x="5643" y="12636"/>
                    <a:pt x="5488" y="12511"/>
                    <a:pt x="5335" y="12511"/>
                  </a:cubicBezTo>
                  <a:cubicBezTo>
                    <a:pt x="5222" y="12511"/>
                    <a:pt x="5111" y="12578"/>
                    <a:pt x="5086" y="12730"/>
                  </a:cubicBezTo>
                  <a:cubicBezTo>
                    <a:pt x="5010" y="13046"/>
                    <a:pt x="4860" y="13347"/>
                    <a:pt x="4634" y="13588"/>
                  </a:cubicBezTo>
                  <a:cubicBezTo>
                    <a:pt x="4574" y="13332"/>
                    <a:pt x="4439" y="13092"/>
                    <a:pt x="4243" y="12911"/>
                  </a:cubicBezTo>
                  <a:cubicBezTo>
                    <a:pt x="4153" y="12806"/>
                    <a:pt x="4047" y="12730"/>
                    <a:pt x="3927" y="12655"/>
                  </a:cubicBezTo>
                  <a:cubicBezTo>
                    <a:pt x="4634" y="11978"/>
                    <a:pt x="4153" y="10790"/>
                    <a:pt x="3175" y="10790"/>
                  </a:cubicBezTo>
                  <a:cubicBezTo>
                    <a:pt x="2197" y="10790"/>
                    <a:pt x="1715" y="11978"/>
                    <a:pt x="2423" y="12655"/>
                  </a:cubicBezTo>
                  <a:cubicBezTo>
                    <a:pt x="2076" y="12866"/>
                    <a:pt x="1806" y="13197"/>
                    <a:pt x="1715" y="13588"/>
                  </a:cubicBezTo>
                  <a:cubicBezTo>
                    <a:pt x="873" y="12640"/>
                    <a:pt x="1129" y="11166"/>
                    <a:pt x="2227" y="10549"/>
                  </a:cubicBezTo>
                  <a:cubicBezTo>
                    <a:pt x="2528" y="10386"/>
                    <a:pt x="2849" y="10310"/>
                    <a:pt x="3163" y="10310"/>
                  </a:cubicBezTo>
                  <a:cubicBezTo>
                    <a:pt x="4013" y="10310"/>
                    <a:pt x="4818" y="10863"/>
                    <a:pt x="5071" y="11752"/>
                  </a:cubicBezTo>
                  <a:cubicBezTo>
                    <a:pt x="5101" y="11893"/>
                    <a:pt x="5203" y="11954"/>
                    <a:pt x="5307" y="11954"/>
                  </a:cubicBezTo>
                  <a:cubicBezTo>
                    <a:pt x="5459" y="11954"/>
                    <a:pt x="5615" y="11823"/>
                    <a:pt x="5552" y="11617"/>
                  </a:cubicBezTo>
                  <a:cubicBezTo>
                    <a:pt x="5281" y="10639"/>
                    <a:pt x="4439" y="9932"/>
                    <a:pt x="3431" y="9827"/>
                  </a:cubicBezTo>
                  <a:lnTo>
                    <a:pt x="3431" y="8096"/>
                  </a:lnTo>
                  <a:lnTo>
                    <a:pt x="9043" y="8096"/>
                  </a:lnTo>
                  <a:lnTo>
                    <a:pt x="9043" y="9827"/>
                  </a:lnTo>
                  <a:cubicBezTo>
                    <a:pt x="7734" y="9962"/>
                    <a:pt x="6756" y="11105"/>
                    <a:pt x="6831" y="12414"/>
                  </a:cubicBezTo>
                  <a:cubicBezTo>
                    <a:pt x="6891" y="13723"/>
                    <a:pt x="7974" y="14747"/>
                    <a:pt x="9283" y="14747"/>
                  </a:cubicBezTo>
                  <a:cubicBezTo>
                    <a:pt x="10607" y="14747"/>
                    <a:pt x="11691" y="13723"/>
                    <a:pt x="11751" y="12414"/>
                  </a:cubicBezTo>
                  <a:cubicBezTo>
                    <a:pt x="11811" y="11105"/>
                    <a:pt x="10848" y="9962"/>
                    <a:pt x="9539" y="9827"/>
                  </a:cubicBezTo>
                  <a:lnTo>
                    <a:pt x="9539" y="8096"/>
                  </a:lnTo>
                  <a:lnTo>
                    <a:pt x="11962" y="8096"/>
                  </a:lnTo>
                  <a:cubicBezTo>
                    <a:pt x="11971" y="8097"/>
                    <a:pt x="11981" y="8097"/>
                    <a:pt x="11990" y="8097"/>
                  </a:cubicBezTo>
                  <a:cubicBezTo>
                    <a:pt x="12328" y="8097"/>
                    <a:pt x="12328" y="7584"/>
                    <a:pt x="11990" y="7584"/>
                  </a:cubicBezTo>
                  <a:cubicBezTo>
                    <a:pt x="11981" y="7584"/>
                    <a:pt x="11971" y="7584"/>
                    <a:pt x="11962" y="7585"/>
                  </a:cubicBezTo>
                  <a:lnTo>
                    <a:pt x="9539" y="7585"/>
                  </a:lnTo>
                  <a:lnTo>
                    <a:pt x="9539" y="6050"/>
                  </a:lnTo>
                  <a:cubicBezTo>
                    <a:pt x="10066" y="6005"/>
                    <a:pt x="10577" y="5824"/>
                    <a:pt x="11014" y="5523"/>
                  </a:cubicBezTo>
                  <a:cubicBezTo>
                    <a:pt x="12699" y="4350"/>
                    <a:pt x="12759" y="1882"/>
                    <a:pt x="11134" y="634"/>
                  </a:cubicBezTo>
                  <a:cubicBezTo>
                    <a:pt x="10578" y="203"/>
                    <a:pt x="9933" y="1"/>
                    <a:pt x="9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0"/>
            <p:cNvSpPr/>
            <p:nvPr/>
          </p:nvSpPr>
          <p:spPr>
            <a:xfrm>
              <a:off x="7241925" y="1451250"/>
              <a:ext cx="130925" cy="179075"/>
            </a:xfrm>
            <a:custGeom>
              <a:avLst/>
              <a:gdLst/>
              <a:ahLst/>
              <a:cxnLst/>
              <a:rect l="l" t="t" r="r" b="b"/>
              <a:pathLst>
                <a:path w="5237" h="7163" extrusionOk="0">
                  <a:moveTo>
                    <a:pt x="2641" y="3707"/>
                  </a:moveTo>
                  <a:cubicBezTo>
                    <a:pt x="2945" y="3707"/>
                    <a:pt x="3236" y="3947"/>
                    <a:pt x="3236" y="4304"/>
                  </a:cubicBezTo>
                  <a:cubicBezTo>
                    <a:pt x="3236" y="4620"/>
                    <a:pt x="2965" y="4876"/>
                    <a:pt x="2649" y="4876"/>
                  </a:cubicBezTo>
                  <a:cubicBezTo>
                    <a:pt x="2122" y="4876"/>
                    <a:pt x="1867" y="4244"/>
                    <a:pt x="2228" y="3883"/>
                  </a:cubicBezTo>
                  <a:cubicBezTo>
                    <a:pt x="2349" y="3761"/>
                    <a:pt x="2497" y="3707"/>
                    <a:pt x="2641" y="3707"/>
                  </a:cubicBezTo>
                  <a:close/>
                  <a:moveTo>
                    <a:pt x="2649" y="2739"/>
                  </a:moveTo>
                  <a:cubicBezTo>
                    <a:pt x="4334" y="2739"/>
                    <a:pt x="5237" y="4740"/>
                    <a:pt x="4108" y="6004"/>
                  </a:cubicBezTo>
                  <a:cubicBezTo>
                    <a:pt x="4048" y="5748"/>
                    <a:pt x="3913" y="5523"/>
                    <a:pt x="3717" y="5327"/>
                  </a:cubicBezTo>
                  <a:cubicBezTo>
                    <a:pt x="3627" y="5237"/>
                    <a:pt x="3522" y="5146"/>
                    <a:pt x="3401" y="5086"/>
                  </a:cubicBezTo>
                  <a:cubicBezTo>
                    <a:pt x="4108" y="4409"/>
                    <a:pt x="3627" y="3206"/>
                    <a:pt x="2649" y="3206"/>
                  </a:cubicBezTo>
                  <a:cubicBezTo>
                    <a:pt x="1671" y="3206"/>
                    <a:pt x="1190" y="4409"/>
                    <a:pt x="1897" y="5086"/>
                  </a:cubicBezTo>
                  <a:cubicBezTo>
                    <a:pt x="1536" y="5282"/>
                    <a:pt x="1280" y="5613"/>
                    <a:pt x="1175" y="6004"/>
                  </a:cubicBezTo>
                  <a:cubicBezTo>
                    <a:pt x="61" y="4740"/>
                    <a:pt x="949" y="2739"/>
                    <a:pt x="2649" y="2739"/>
                  </a:cubicBezTo>
                  <a:close/>
                  <a:moveTo>
                    <a:pt x="2643" y="5410"/>
                  </a:moveTo>
                  <a:cubicBezTo>
                    <a:pt x="3134" y="5410"/>
                    <a:pt x="3627" y="5733"/>
                    <a:pt x="3657" y="6380"/>
                  </a:cubicBezTo>
                  <a:cubicBezTo>
                    <a:pt x="3349" y="6568"/>
                    <a:pt x="2999" y="6662"/>
                    <a:pt x="2649" y="6662"/>
                  </a:cubicBezTo>
                  <a:cubicBezTo>
                    <a:pt x="2299" y="6662"/>
                    <a:pt x="1949" y="6568"/>
                    <a:pt x="1641" y="6380"/>
                  </a:cubicBezTo>
                  <a:cubicBezTo>
                    <a:pt x="1664" y="5733"/>
                    <a:pt x="2153" y="5410"/>
                    <a:pt x="2643" y="5410"/>
                  </a:cubicBezTo>
                  <a:close/>
                  <a:moveTo>
                    <a:pt x="302" y="1"/>
                  </a:moveTo>
                  <a:cubicBezTo>
                    <a:pt x="1" y="31"/>
                    <a:pt x="1" y="482"/>
                    <a:pt x="302" y="512"/>
                  </a:cubicBezTo>
                  <a:lnTo>
                    <a:pt x="2393" y="512"/>
                  </a:lnTo>
                  <a:lnTo>
                    <a:pt x="2393" y="2243"/>
                  </a:lnTo>
                  <a:cubicBezTo>
                    <a:pt x="1084" y="2378"/>
                    <a:pt x="106" y="3521"/>
                    <a:pt x="182" y="4830"/>
                  </a:cubicBezTo>
                  <a:cubicBezTo>
                    <a:pt x="242" y="6139"/>
                    <a:pt x="1325" y="7163"/>
                    <a:pt x="2649" y="7163"/>
                  </a:cubicBezTo>
                  <a:cubicBezTo>
                    <a:pt x="3958" y="7163"/>
                    <a:pt x="5041" y="6139"/>
                    <a:pt x="5102" y="4830"/>
                  </a:cubicBezTo>
                  <a:cubicBezTo>
                    <a:pt x="5177" y="3521"/>
                    <a:pt x="4199" y="2378"/>
                    <a:pt x="2890" y="2243"/>
                  </a:cubicBezTo>
                  <a:lnTo>
                    <a:pt x="2905" y="2243"/>
                  </a:lnTo>
                  <a:lnTo>
                    <a:pt x="2905" y="257"/>
                  </a:lnTo>
                  <a:cubicBezTo>
                    <a:pt x="2890" y="121"/>
                    <a:pt x="2784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7" name="Google Shape;3237;p70"/>
          <p:cNvGrpSpPr/>
          <p:nvPr/>
        </p:nvGrpSpPr>
        <p:grpSpPr>
          <a:xfrm>
            <a:off x="7221110" y="4162180"/>
            <a:ext cx="436725" cy="402975"/>
            <a:chOff x="6505075" y="1245025"/>
            <a:chExt cx="436725" cy="402975"/>
          </a:xfrm>
        </p:grpSpPr>
        <p:sp>
          <p:nvSpPr>
            <p:cNvPr id="3238" name="Google Shape;3238;p70"/>
            <p:cNvSpPr/>
            <p:nvPr/>
          </p:nvSpPr>
          <p:spPr>
            <a:xfrm>
              <a:off x="6505075" y="1245025"/>
              <a:ext cx="436725" cy="402975"/>
            </a:xfrm>
            <a:custGeom>
              <a:avLst/>
              <a:gdLst/>
              <a:ahLst/>
              <a:cxnLst/>
              <a:rect l="l" t="t" r="r" b="b"/>
              <a:pathLst>
                <a:path w="17469" h="16119" extrusionOk="0">
                  <a:moveTo>
                    <a:pt x="13151" y="501"/>
                  </a:moveTo>
                  <a:cubicBezTo>
                    <a:pt x="13161" y="501"/>
                    <a:pt x="13171" y="501"/>
                    <a:pt x="13180" y="501"/>
                  </a:cubicBezTo>
                  <a:cubicBezTo>
                    <a:pt x="13511" y="501"/>
                    <a:pt x="13782" y="742"/>
                    <a:pt x="13827" y="1073"/>
                  </a:cubicBezTo>
                  <a:lnTo>
                    <a:pt x="12518" y="1073"/>
                  </a:lnTo>
                  <a:cubicBezTo>
                    <a:pt x="12562" y="751"/>
                    <a:pt x="12819" y="501"/>
                    <a:pt x="13151" y="501"/>
                  </a:cubicBezTo>
                  <a:close/>
                  <a:moveTo>
                    <a:pt x="9554" y="2532"/>
                  </a:moveTo>
                  <a:cubicBezTo>
                    <a:pt x="9900" y="2532"/>
                    <a:pt x="10186" y="2803"/>
                    <a:pt x="10216" y="3149"/>
                  </a:cubicBezTo>
                  <a:lnTo>
                    <a:pt x="8892" y="3149"/>
                  </a:lnTo>
                  <a:cubicBezTo>
                    <a:pt x="8922" y="2803"/>
                    <a:pt x="9208" y="2532"/>
                    <a:pt x="9554" y="2532"/>
                  </a:cubicBezTo>
                  <a:close/>
                  <a:moveTo>
                    <a:pt x="3115" y="2713"/>
                  </a:moveTo>
                  <a:cubicBezTo>
                    <a:pt x="3250" y="2713"/>
                    <a:pt x="3355" y="2818"/>
                    <a:pt x="3355" y="2954"/>
                  </a:cubicBezTo>
                  <a:cubicBezTo>
                    <a:pt x="3355" y="3029"/>
                    <a:pt x="3340" y="3089"/>
                    <a:pt x="3295" y="3134"/>
                  </a:cubicBezTo>
                  <a:cubicBezTo>
                    <a:pt x="3250" y="3179"/>
                    <a:pt x="3175" y="3209"/>
                    <a:pt x="3115" y="3209"/>
                  </a:cubicBezTo>
                  <a:lnTo>
                    <a:pt x="1008" y="3209"/>
                  </a:lnTo>
                  <a:cubicBezTo>
                    <a:pt x="677" y="3209"/>
                    <a:pt x="677" y="2713"/>
                    <a:pt x="1008" y="2713"/>
                  </a:cubicBezTo>
                  <a:close/>
                  <a:moveTo>
                    <a:pt x="12563" y="3661"/>
                  </a:moveTo>
                  <a:lnTo>
                    <a:pt x="12563" y="4804"/>
                  </a:lnTo>
                  <a:lnTo>
                    <a:pt x="6575" y="4804"/>
                  </a:lnTo>
                  <a:lnTo>
                    <a:pt x="6560" y="3661"/>
                  </a:lnTo>
                  <a:lnTo>
                    <a:pt x="8396" y="3661"/>
                  </a:lnTo>
                  <a:lnTo>
                    <a:pt x="8396" y="4112"/>
                  </a:lnTo>
                  <a:cubicBezTo>
                    <a:pt x="8411" y="4263"/>
                    <a:pt x="8531" y="4338"/>
                    <a:pt x="8652" y="4338"/>
                  </a:cubicBezTo>
                  <a:cubicBezTo>
                    <a:pt x="8772" y="4338"/>
                    <a:pt x="8892" y="4263"/>
                    <a:pt x="8907" y="4112"/>
                  </a:cubicBezTo>
                  <a:lnTo>
                    <a:pt x="8907" y="3661"/>
                  </a:lnTo>
                  <a:lnTo>
                    <a:pt x="10216" y="3661"/>
                  </a:lnTo>
                  <a:lnTo>
                    <a:pt x="10216" y="4097"/>
                  </a:lnTo>
                  <a:cubicBezTo>
                    <a:pt x="10216" y="4263"/>
                    <a:pt x="10344" y="4345"/>
                    <a:pt x="10472" y="4345"/>
                  </a:cubicBezTo>
                  <a:cubicBezTo>
                    <a:pt x="10600" y="4345"/>
                    <a:pt x="10728" y="4263"/>
                    <a:pt x="10728" y="4097"/>
                  </a:cubicBezTo>
                  <a:lnTo>
                    <a:pt x="10728" y="3661"/>
                  </a:lnTo>
                  <a:close/>
                  <a:moveTo>
                    <a:pt x="8621" y="13110"/>
                  </a:moveTo>
                  <a:cubicBezTo>
                    <a:pt x="9314" y="13110"/>
                    <a:pt x="9870" y="13666"/>
                    <a:pt x="9870" y="14358"/>
                  </a:cubicBezTo>
                  <a:cubicBezTo>
                    <a:pt x="9870" y="15109"/>
                    <a:pt x="9261" y="15607"/>
                    <a:pt x="8625" y="15607"/>
                  </a:cubicBezTo>
                  <a:cubicBezTo>
                    <a:pt x="8317" y="15607"/>
                    <a:pt x="8004" y="15491"/>
                    <a:pt x="7749" y="15231"/>
                  </a:cubicBezTo>
                  <a:cubicBezTo>
                    <a:pt x="6951" y="14449"/>
                    <a:pt x="7508" y="13110"/>
                    <a:pt x="8621" y="13110"/>
                  </a:cubicBezTo>
                  <a:close/>
                  <a:moveTo>
                    <a:pt x="13301" y="13110"/>
                  </a:moveTo>
                  <a:cubicBezTo>
                    <a:pt x="13993" y="13110"/>
                    <a:pt x="14550" y="13666"/>
                    <a:pt x="14550" y="14358"/>
                  </a:cubicBezTo>
                  <a:cubicBezTo>
                    <a:pt x="14550" y="15109"/>
                    <a:pt x="13941" y="15607"/>
                    <a:pt x="13304" y="15607"/>
                  </a:cubicBezTo>
                  <a:cubicBezTo>
                    <a:pt x="12997" y="15607"/>
                    <a:pt x="12683" y="15491"/>
                    <a:pt x="12428" y="15231"/>
                  </a:cubicBezTo>
                  <a:cubicBezTo>
                    <a:pt x="11631" y="14449"/>
                    <a:pt x="12187" y="13110"/>
                    <a:pt x="13301" y="13110"/>
                  </a:cubicBezTo>
                  <a:close/>
                  <a:moveTo>
                    <a:pt x="13180" y="1"/>
                  </a:moveTo>
                  <a:cubicBezTo>
                    <a:pt x="12627" y="1"/>
                    <a:pt x="12074" y="358"/>
                    <a:pt x="12022" y="1073"/>
                  </a:cubicBezTo>
                  <a:lnTo>
                    <a:pt x="10472" y="1073"/>
                  </a:lnTo>
                  <a:cubicBezTo>
                    <a:pt x="10337" y="1073"/>
                    <a:pt x="10216" y="1193"/>
                    <a:pt x="10216" y="1329"/>
                  </a:cubicBezTo>
                  <a:lnTo>
                    <a:pt x="10216" y="2231"/>
                  </a:lnTo>
                  <a:cubicBezTo>
                    <a:pt x="10011" y="2092"/>
                    <a:pt x="9786" y="2029"/>
                    <a:pt x="9567" y="2029"/>
                  </a:cubicBezTo>
                  <a:cubicBezTo>
                    <a:pt x="8980" y="2029"/>
                    <a:pt x="8433" y="2481"/>
                    <a:pt x="8411" y="3149"/>
                  </a:cubicBezTo>
                  <a:lnTo>
                    <a:pt x="6319" y="3149"/>
                  </a:lnTo>
                  <a:cubicBezTo>
                    <a:pt x="6169" y="3149"/>
                    <a:pt x="6049" y="3270"/>
                    <a:pt x="6064" y="3420"/>
                  </a:cubicBezTo>
                  <a:lnTo>
                    <a:pt x="6064" y="4804"/>
                  </a:lnTo>
                  <a:lnTo>
                    <a:pt x="4920" y="4804"/>
                  </a:lnTo>
                  <a:lnTo>
                    <a:pt x="4574" y="3495"/>
                  </a:lnTo>
                  <a:cubicBezTo>
                    <a:pt x="4484" y="3119"/>
                    <a:pt x="4198" y="2833"/>
                    <a:pt x="3822" y="2743"/>
                  </a:cubicBezTo>
                  <a:cubicBezTo>
                    <a:pt x="3717" y="2427"/>
                    <a:pt x="3431" y="2216"/>
                    <a:pt x="3115" y="2216"/>
                  </a:cubicBezTo>
                  <a:lnTo>
                    <a:pt x="1008" y="2216"/>
                  </a:lnTo>
                  <a:cubicBezTo>
                    <a:pt x="0" y="2216"/>
                    <a:pt x="0" y="3721"/>
                    <a:pt x="1008" y="3721"/>
                  </a:cubicBezTo>
                  <a:lnTo>
                    <a:pt x="3115" y="3721"/>
                  </a:lnTo>
                  <a:cubicBezTo>
                    <a:pt x="3310" y="3721"/>
                    <a:pt x="3506" y="3646"/>
                    <a:pt x="3641" y="3495"/>
                  </a:cubicBezTo>
                  <a:cubicBezTo>
                    <a:pt x="3702" y="3435"/>
                    <a:pt x="3762" y="3345"/>
                    <a:pt x="3807" y="3270"/>
                  </a:cubicBezTo>
                  <a:cubicBezTo>
                    <a:pt x="3942" y="3330"/>
                    <a:pt x="4048" y="3465"/>
                    <a:pt x="4078" y="3616"/>
                  </a:cubicBezTo>
                  <a:lnTo>
                    <a:pt x="5507" y="9077"/>
                  </a:lnTo>
                  <a:cubicBezTo>
                    <a:pt x="5538" y="9218"/>
                    <a:pt x="5645" y="9279"/>
                    <a:pt x="5753" y="9279"/>
                  </a:cubicBezTo>
                  <a:cubicBezTo>
                    <a:pt x="5913" y="9279"/>
                    <a:pt x="6075" y="9148"/>
                    <a:pt x="6004" y="8942"/>
                  </a:cubicBezTo>
                  <a:lnTo>
                    <a:pt x="5041" y="5316"/>
                  </a:lnTo>
                  <a:lnTo>
                    <a:pt x="16505" y="5316"/>
                  </a:lnTo>
                  <a:cubicBezTo>
                    <a:pt x="16776" y="5316"/>
                    <a:pt x="16972" y="5587"/>
                    <a:pt x="16897" y="5842"/>
                  </a:cubicBezTo>
                  <a:lnTo>
                    <a:pt x="15663" y="10507"/>
                  </a:lnTo>
                  <a:cubicBezTo>
                    <a:pt x="15618" y="10687"/>
                    <a:pt x="15452" y="10808"/>
                    <a:pt x="15257" y="10808"/>
                  </a:cubicBezTo>
                  <a:lnTo>
                    <a:pt x="6500" y="10808"/>
                  </a:lnTo>
                  <a:lnTo>
                    <a:pt x="6289" y="10040"/>
                  </a:lnTo>
                  <a:cubicBezTo>
                    <a:pt x="6253" y="9906"/>
                    <a:pt x="6152" y="9849"/>
                    <a:pt x="6051" y="9849"/>
                  </a:cubicBezTo>
                  <a:cubicBezTo>
                    <a:pt x="5903" y="9849"/>
                    <a:pt x="5754" y="9973"/>
                    <a:pt x="5808" y="10161"/>
                  </a:cubicBezTo>
                  <a:lnTo>
                    <a:pt x="6335" y="12192"/>
                  </a:lnTo>
                  <a:cubicBezTo>
                    <a:pt x="6470" y="12688"/>
                    <a:pt x="6891" y="13049"/>
                    <a:pt x="7403" y="13110"/>
                  </a:cubicBezTo>
                  <a:cubicBezTo>
                    <a:pt x="6274" y="14193"/>
                    <a:pt x="7042" y="16104"/>
                    <a:pt x="8606" y="16119"/>
                  </a:cubicBezTo>
                  <a:cubicBezTo>
                    <a:pt x="10186" y="16119"/>
                    <a:pt x="10969" y="14223"/>
                    <a:pt x="9840" y="13110"/>
                  </a:cubicBezTo>
                  <a:lnTo>
                    <a:pt x="12067" y="13110"/>
                  </a:lnTo>
                  <a:cubicBezTo>
                    <a:pt x="10954" y="14208"/>
                    <a:pt x="11721" y="16119"/>
                    <a:pt x="13301" y="16119"/>
                  </a:cubicBezTo>
                  <a:cubicBezTo>
                    <a:pt x="14865" y="16119"/>
                    <a:pt x="15648" y="14208"/>
                    <a:pt x="14519" y="13110"/>
                  </a:cubicBezTo>
                  <a:lnTo>
                    <a:pt x="15151" y="13110"/>
                  </a:lnTo>
                  <a:cubicBezTo>
                    <a:pt x="15165" y="13111"/>
                    <a:pt x="15178" y="13112"/>
                    <a:pt x="15191" y="13112"/>
                  </a:cubicBezTo>
                  <a:cubicBezTo>
                    <a:pt x="15503" y="13112"/>
                    <a:pt x="15499" y="12612"/>
                    <a:pt x="15178" y="12612"/>
                  </a:cubicBezTo>
                  <a:cubicBezTo>
                    <a:pt x="15170" y="12612"/>
                    <a:pt x="15161" y="12612"/>
                    <a:pt x="15151" y="12613"/>
                  </a:cubicBezTo>
                  <a:lnTo>
                    <a:pt x="7538" y="12613"/>
                  </a:lnTo>
                  <a:cubicBezTo>
                    <a:pt x="7207" y="12613"/>
                    <a:pt x="6906" y="12387"/>
                    <a:pt x="6816" y="12056"/>
                  </a:cubicBezTo>
                  <a:lnTo>
                    <a:pt x="6635" y="11304"/>
                  </a:lnTo>
                  <a:lnTo>
                    <a:pt x="15272" y="11304"/>
                  </a:lnTo>
                  <a:cubicBezTo>
                    <a:pt x="15678" y="11304"/>
                    <a:pt x="16039" y="11018"/>
                    <a:pt x="16144" y="10612"/>
                  </a:cubicBezTo>
                  <a:lnTo>
                    <a:pt x="17393" y="5948"/>
                  </a:lnTo>
                  <a:cubicBezTo>
                    <a:pt x="17468" y="5677"/>
                    <a:pt x="17408" y="5391"/>
                    <a:pt x="17228" y="5165"/>
                  </a:cubicBezTo>
                  <a:cubicBezTo>
                    <a:pt x="17062" y="4940"/>
                    <a:pt x="16791" y="4804"/>
                    <a:pt x="16505" y="4804"/>
                  </a:cubicBezTo>
                  <a:lnTo>
                    <a:pt x="16129" y="4804"/>
                  </a:lnTo>
                  <a:lnTo>
                    <a:pt x="16129" y="3510"/>
                  </a:lnTo>
                  <a:cubicBezTo>
                    <a:pt x="16144" y="3330"/>
                    <a:pt x="16013" y="3239"/>
                    <a:pt x="15881" y="3239"/>
                  </a:cubicBezTo>
                  <a:cubicBezTo>
                    <a:pt x="15749" y="3239"/>
                    <a:pt x="15618" y="3330"/>
                    <a:pt x="15633" y="3510"/>
                  </a:cubicBezTo>
                  <a:lnTo>
                    <a:pt x="15633" y="4804"/>
                  </a:lnTo>
                  <a:lnTo>
                    <a:pt x="13060" y="4804"/>
                  </a:lnTo>
                  <a:lnTo>
                    <a:pt x="13060" y="3420"/>
                  </a:lnTo>
                  <a:cubicBezTo>
                    <a:pt x="13060" y="3315"/>
                    <a:pt x="13000" y="3239"/>
                    <a:pt x="12925" y="3194"/>
                  </a:cubicBezTo>
                  <a:cubicBezTo>
                    <a:pt x="12879" y="3164"/>
                    <a:pt x="12849" y="3164"/>
                    <a:pt x="12804" y="3164"/>
                  </a:cubicBezTo>
                  <a:lnTo>
                    <a:pt x="10713" y="3164"/>
                  </a:lnTo>
                  <a:lnTo>
                    <a:pt x="10713" y="1584"/>
                  </a:lnTo>
                  <a:lnTo>
                    <a:pt x="12007" y="1584"/>
                  </a:lnTo>
                  <a:lnTo>
                    <a:pt x="12007" y="2051"/>
                  </a:lnTo>
                  <a:cubicBezTo>
                    <a:pt x="11992" y="2239"/>
                    <a:pt x="12127" y="2333"/>
                    <a:pt x="12263" y="2333"/>
                  </a:cubicBezTo>
                  <a:cubicBezTo>
                    <a:pt x="12398" y="2333"/>
                    <a:pt x="12533" y="2239"/>
                    <a:pt x="12518" y="2051"/>
                  </a:cubicBezTo>
                  <a:lnTo>
                    <a:pt x="12518" y="1584"/>
                  </a:lnTo>
                  <a:lnTo>
                    <a:pt x="13827" y="1584"/>
                  </a:lnTo>
                  <a:lnTo>
                    <a:pt x="13827" y="2051"/>
                  </a:lnTo>
                  <a:cubicBezTo>
                    <a:pt x="13827" y="2224"/>
                    <a:pt x="13955" y="2310"/>
                    <a:pt x="14083" y="2310"/>
                  </a:cubicBezTo>
                  <a:cubicBezTo>
                    <a:pt x="14211" y="2310"/>
                    <a:pt x="14339" y="2224"/>
                    <a:pt x="14339" y="2051"/>
                  </a:cubicBezTo>
                  <a:lnTo>
                    <a:pt x="14339" y="1584"/>
                  </a:lnTo>
                  <a:lnTo>
                    <a:pt x="15633" y="1584"/>
                  </a:lnTo>
                  <a:lnTo>
                    <a:pt x="15633" y="2412"/>
                  </a:lnTo>
                  <a:cubicBezTo>
                    <a:pt x="15648" y="2570"/>
                    <a:pt x="15768" y="2649"/>
                    <a:pt x="15887" y="2649"/>
                  </a:cubicBezTo>
                  <a:cubicBezTo>
                    <a:pt x="16005" y="2649"/>
                    <a:pt x="16122" y="2570"/>
                    <a:pt x="16129" y="2412"/>
                  </a:cubicBezTo>
                  <a:lnTo>
                    <a:pt x="16129" y="1329"/>
                  </a:lnTo>
                  <a:cubicBezTo>
                    <a:pt x="16129" y="1193"/>
                    <a:pt x="16024" y="1073"/>
                    <a:pt x="15889" y="1073"/>
                  </a:cubicBezTo>
                  <a:lnTo>
                    <a:pt x="14339" y="1073"/>
                  </a:lnTo>
                  <a:cubicBezTo>
                    <a:pt x="14286" y="358"/>
                    <a:pt x="13733" y="1"/>
                    <a:pt x="13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9" name="Google Shape;3239;p70"/>
            <p:cNvGrpSpPr/>
            <p:nvPr/>
          </p:nvGrpSpPr>
          <p:grpSpPr>
            <a:xfrm>
              <a:off x="6664175" y="1402350"/>
              <a:ext cx="232850" cy="220075"/>
              <a:chOff x="6664175" y="1402350"/>
              <a:chExt cx="232850" cy="220075"/>
            </a:xfrm>
          </p:grpSpPr>
          <p:sp>
            <p:nvSpPr>
              <p:cNvPr id="3240" name="Google Shape;3240;p70"/>
              <p:cNvSpPr/>
              <p:nvPr/>
            </p:nvSpPr>
            <p:spPr>
              <a:xfrm>
                <a:off x="6683350" y="1477575"/>
                <a:ext cx="1960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513" extrusionOk="0">
                    <a:moveTo>
                      <a:pt x="332" y="1"/>
                    </a:moveTo>
                    <a:cubicBezTo>
                      <a:pt x="1" y="1"/>
                      <a:pt x="1" y="513"/>
                      <a:pt x="332" y="513"/>
                    </a:cubicBezTo>
                    <a:lnTo>
                      <a:pt x="7494" y="513"/>
                    </a:lnTo>
                    <a:cubicBezTo>
                      <a:pt x="7840" y="513"/>
                      <a:pt x="7840" y="1"/>
                      <a:pt x="74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70"/>
              <p:cNvSpPr/>
              <p:nvPr/>
            </p:nvSpPr>
            <p:spPr>
              <a:xfrm>
                <a:off x="6664175" y="1402350"/>
                <a:ext cx="2328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513" extrusionOk="0">
                    <a:moveTo>
                      <a:pt x="302" y="1"/>
                    </a:moveTo>
                    <a:cubicBezTo>
                      <a:pt x="1" y="31"/>
                      <a:pt x="1" y="482"/>
                      <a:pt x="302" y="512"/>
                    </a:cubicBezTo>
                    <a:lnTo>
                      <a:pt x="9058" y="512"/>
                    </a:lnTo>
                    <a:cubicBezTo>
                      <a:pt x="9194" y="512"/>
                      <a:pt x="9314" y="392"/>
                      <a:pt x="9314" y="257"/>
                    </a:cubicBezTo>
                    <a:cubicBezTo>
                      <a:pt x="9314" y="121"/>
                      <a:pt x="9194" y="1"/>
                      <a:pt x="90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70"/>
              <p:cNvSpPr/>
              <p:nvPr/>
            </p:nvSpPr>
            <p:spPr>
              <a:xfrm>
                <a:off x="6701800" y="1584800"/>
                <a:ext cx="44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05" extrusionOk="0">
                    <a:moveTo>
                      <a:pt x="752" y="512"/>
                    </a:moveTo>
                    <a:cubicBezTo>
                      <a:pt x="978" y="512"/>
                      <a:pt x="1083" y="782"/>
                      <a:pt x="933" y="933"/>
                    </a:cubicBezTo>
                    <a:cubicBezTo>
                      <a:pt x="885" y="981"/>
                      <a:pt x="824" y="1003"/>
                      <a:pt x="764" y="1003"/>
                    </a:cubicBezTo>
                    <a:cubicBezTo>
                      <a:pt x="636" y="1003"/>
                      <a:pt x="512" y="905"/>
                      <a:pt x="512" y="752"/>
                    </a:cubicBezTo>
                    <a:cubicBezTo>
                      <a:pt x="512" y="617"/>
                      <a:pt x="617" y="512"/>
                      <a:pt x="752" y="512"/>
                    </a:cubicBezTo>
                    <a:close/>
                    <a:moveTo>
                      <a:pt x="762" y="1"/>
                    </a:moveTo>
                    <a:cubicBezTo>
                      <a:pt x="372" y="1"/>
                      <a:pt x="0" y="304"/>
                      <a:pt x="0" y="752"/>
                    </a:cubicBezTo>
                    <a:cubicBezTo>
                      <a:pt x="0" y="1174"/>
                      <a:pt x="346" y="1505"/>
                      <a:pt x="752" y="1505"/>
                    </a:cubicBezTo>
                    <a:cubicBezTo>
                      <a:pt x="1430" y="1505"/>
                      <a:pt x="1761" y="692"/>
                      <a:pt x="1294" y="226"/>
                    </a:cubicBezTo>
                    <a:cubicBezTo>
                      <a:pt x="1139" y="70"/>
                      <a:pt x="948" y="1"/>
                      <a:pt x="7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70"/>
              <p:cNvSpPr/>
              <p:nvPr/>
            </p:nvSpPr>
            <p:spPr>
              <a:xfrm>
                <a:off x="6818775" y="1584800"/>
                <a:ext cx="440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505" extrusionOk="0">
                    <a:moveTo>
                      <a:pt x="753" y="512"/>
                    </a:moveTo>
                    <a:cubicBezTo>
                      <a:pt x="978" y="512"/>
                      <a:pt x="1084" y="782"/>
                      <a:pt x="933" y="933"/>
                    </a:cubicBezTo>
                    <a:cubicBezTo>
                      <a:pt x="880" y="981"/>
                      <a:pt x="818" y="1003"/>
                      <a:pt x="757" y="1003"/>
                    </a:cubicBezTo>
                    <a:cubicBezTo>
                      <a:pt x="630" y="1003"/>
                      <a:pt x="512" y="905"/>
                      <a:pt x="512" y="752"/>
                    </a:cubicBezTo>
                    <a:cubicBezTo>
                      <a:pt x="512" y="617"/>
                      <a:pt x="617" y="512"/>
                      <a:pt x="753" y="512"/>
                    </a:cubicBezTo>
                    <a:close/>
                    <a:moveTo>
                      <a:pt x="758" y="1"/>
                    </a:moveTo>
                    <a:cubicBezTo>
                      <a:pt x="373" y="1"/>
                      <a:pt x="0" y="304"/>
                      <a:pt x="0" y="752"/>
                    </a:cubicBezTo>
                    <a:cubicBezTo>
                      <a:pt x="0" y="1174"/>
                      <a:pt x="346" y="1505"/>
                      <a:pt x="753" y="1505"/>
                    </a:cubicBezTo>
                    <a:cubicBezTo>
                      <a:pt x="1430" y="1505"/>
                      <a:pt x="1761" y="692"/>
                      <a:pt x="1279" y="226"/>
                    </a:cubicBezTo>
                    <a:cubicBezTo>
                      <a:pt x="1129" y="70"/>
                      <a:pt x="942" y="1"/>
                      <a:pt x="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70"/>
              <p:cNvSpPr/>
              <p:nvPr/>
            </p:nvSpPr>
            <p:spPr>
              <a:xfrm>
                <a:off x="6672700" y="1439950"/>
                <a:ext cx="9342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500" extrusionOk="0">
                    <a:moveTo>
                      <a:pt x="338" y="0"/>
                    </a:moveTo>
                    <a:cubicBezTo>
                      <a:pt x="0" y="0"/>
                      <a:pt x="0" y="499"/>
                      <a:pt x="338" y="499"/>
                    </a:cubicBezTo>
                    <a:cubicBezTo>
                      <a:pt x="347" y="499"/>
                      <a:pt x="357" y="499"/>
                      <a:pt x="367" y="498"/>
                    </a:cubicBezTo>
                    <a:lnTo>
                      <a:pt x="3481" y="498"/>
                    </a:lnTo>
                    <a:cubicBezTo>
                      <a:pt x="3617" y="498"/>
                      <a:pt x="3737" y="393"/>
                      <a:pt x="3737" y="257"/>
                    </a:cubicBezTo>
                    <a:cubicBezTo>
                      <a:pt x="3737" y="107"/>
                      <a:pt x="3617" y="1"/>
                      <a:pt x="3481" y="1"/>
                    </a:cubicBezTo>
                    <a:lnTo>
                      <a:pt x="367" y="1"/>
                    </a:lnTo>
                    <a:cubicBezTo>
                      <a:pt x="357" y="1"/>
                      <a:pt x="347" y="0"/>
                      <a:pt x="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70"/>
              <p:cNvSpPr/>
              <p:nvPr/>
            </p:nvSpPr>
            <p:spPr>
              <a:xfrm>
                <a:off x="6779650" y="1439975"/>
                <a:ext cx="1072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4289" h="497" extrusionOk="0">
                    <a:moveTo>
                      <a:pt x="302" y="0"/>
                    </a:moveTo>
                    <a:cubicBezTo>
                      <a:pt x="1" y="30"/>
                      <a:pt x="1" y="482"/>
                      <a:pt x="302" y="497"/>
                    </a:cubicBezTo>
                    <a:lnTo>
                      <a:pt x="4048" y="497"/>
                    </a:lnTo>
                    <a:cubicBezTo>
                      <a:pt x="4183" y="497"/>
                      <a:pt x="4289" y="392"/>
                      <a:pt x="4289" y="256"/>
                    </a:cubicBezTo>
                    <a:cubicBezTo>
                      <a:pt x="4289" y="106"/>
                      <a:pt x="4183" y="0"/>
                      <a:pt x="4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6" name="Google Shape;3246;p70"/>
          <p:cNvGrpSpPr/>
          <p:nvPr/>
        </p:nvGrpSpPr>
        <p:grpSpPr>
          <a:xfrm>
            <a:off x="6678799" y="4148992"/>
            <a:ext cx="443125" cy="429350"/>
            <a:chOff x="6082275" y="1231450"/>
            <a:chExt cx="443125" cy="429350"/>
          </a:xfrm>
        </p:grpSpPr>
        <p:sp>
          <p:nvSpPr>
            <p:cNvPr id="3247" name="Google Shape;3247;p70"/>
            <p:cNvSpPr/>
            <p:nvPr/>
          </p:nvSpPr>
          <p:spPr>
            <a:xfrm>
              <a:off x="6083375" y="1315825"/>
              <a:ext cx="442025" cy="344975"/>
            </a:xfrm>
            <a:custGeom>
              <a:avLst/>
              <a:gdLst/>
              <a:ahLst/>
              <a:cxnLst/>
              <a:rect l="l" t="t" r="r" b="b"/>
              <a:pathLst>
                <a:path w="17681" h="13799" extrusionOk="0">
                  <a:moveTo>
                    <a:pt x="15245" y="0"/>
                  </a:moveTo>
                  <a:cubicBezTo>
                    <a:pt x="15065" y="0"/>
                    <a:pt x="14895" y="212"/>
                    <a:pt x="15048" y="407"/>
                  </a:cubicBezTo>
                  <a:cubicBezTo>
                    <a:pt x="15183" y="588"/>
                    <a:pt x="15319" y="799"/>
                    <a:pt x="15439" y="994"/>
                  </a:cubicBezTo>
                  <a:cubicBezTo>
                    <a:pt x="15634" y="1310"/>
                    <a:pt x="15815" y="1641"/>
                    <a:pt x="15950" y="1987"/>
                  </a:cubicBezTo>
                  <a:cubicBezTo>
                    <a:pt x="17681" y="5944"/>
                    <a:pt x="15981" y="10563"/>
                    <a:pt x="12099" y="12459"/>
                  </a:cubicBezTo>
                  <a:cubicBezTo>
                    <a:pt x="11000" y="13016"/>
                    <a:pt x="9782" y="13287"/>
                    <a:pt x="8548" y="13287"/>
                  </a:cubicBezTo>
                  <a:cubicBezTo>
                    <a:pt x="8352" y="13287"/>
                    <a:pt x="8172" y="13287"/>
                    <a:pt x="7991" y="13272"/>
                  </a:cubicBezTo>
                  <a:cubicBezTo>
                    <a:pt x="4079" y="13016"/>
                    <a:pt x="920" y="9962"/>
                    <a:pt x="513" y="6065"/>
                  </a:cubicBezTo>
                  <a:cubicBezTo>
                    <a:pt x="499" y="5910"/>
                    <a:pt x="384" y="5838"/>
                    <a:pt x="268" y="5838"/>
                  </a:cubicBezTo>
                  <a:cubicBezTo>
                    <a:pt x="135" y="5838"/>
                    <a:pt x="1" y="5933"/>
                    <a:pt x="17" y="6110"/>
                  </a:cubicBezTo>
                  <a:cubicBezTo>
                    <a:pt x="453" y="10263"/>
                    <a:pt x="3808" y="13482"/>
                    <a:pt x="7961" y="13768"/>
                  </a:cubicBezTo>
                  <a:cubicBezTo>
                    <a:pt x="8142" y="13783"/>
                    <a:pt x="8352" y="13798"/>
                    <a:pt x="8548" y="13798"/>
                  </a:cubicBezTo>
                  <a:cubicBezTo>
                    <a:pt x="9857" y="13798"/>
                    <a:pt x="11151" y="13497"/>
                    <a:pt x="12324" y="12911"/>
                  </a:cubicBezTo>
                  <a:cubicBezTo>
                    <a:pt x="15273" y="11481"/>
                    <a:pt x="17124" y="8487"/>
                    <a:pt x="17124" y="5207"/>
                  </a:cubicBezTo>
                  <a:cubicBezTo>
                    <a:pt x="17124" y="4034"/>
                    <a:pt x="16883" y="2860"/>
                    <a:pt x="16417" y="1777"/>
                  </a:cubicBezTo>
                  <a:lnTo>
                    <a:pt x="16417" y="1792"/>
                  </a:lnTo>
                  <a:cubicBezTo>
                    <a:pt x="16251" y="1431"/>
                    <a:pt x="16071" y="1070"/>
                    <a:pt x="15875" y="739"/>
                  </a:cubicBezTo>
                  <a:cubicBezTo>
                    <a:pt x="15740" y="513"/>
                    <a:pt x="15589" y="302"/>
                    <a:pt x="15439" y="107"/>
                  </a:cubicBezTo>
                  <a:cubicBezTo>
                    <a:pt x="15385" y="31"/>
                    <a:pt x="15314" y="0"/>
                    <a:pt x="15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0"/>
            <p:cNvSpPr/>
            <p:nvPr/>
          </p:nvSpPr>
          <p:spPr>
            <a:xfrm>
              <a:off x="6082275" y="1231450"/>
              <a:ext cx="366825" cy="215325"/>
            </a:xfrm>
            <a:custGeom>
              <a:avLst/>
              <a:gdLst/>
              <a:ahLst/>
              <a:cxnLst/>
              <a:rect l="l" t="t" r="r" b="b"/>
              <a:pathLst>
                <a:path w="14673" h="8613" extrusionOk="0">
                  <a:moveTo>
                    <a:pt x="8579" y="0"/>
                  </a:moveTo>
                  <a:cubicBezTo>
                    <a:pt x="7473" y="0"/>
                    <a:pt x="6358" y="214"/>
                    <a:pt x="5297" y="653"/>
                  </a:cubicBezTo>
                  <a:cubicBezTo>
                    <a:pt x="2167" y="1947"/>
                    <a:pt x="91" y="4971"/>
                    <a:pt x="1" y="8356"/>
                  </a:cubicBezTo>
                  <a:cubicBezTo>
                    <a:pt x="1" y="8492"/>
                    <a:pt x="106" y="8612"/>
                    <a:pt x="241" y="8612"/>
                  </a:cubicBezTo>
                  <a:lnTo>
                    <a:pt x="257" y="8612"/>
                  </a:lnTo>
                  <a:cubicBezTo>
                    <a:pt x="392" y="8612"/>
                    <a:pt x="512" y="8507"/>
                    <a:pt x="512" y="8371"/>
                  </a:cubicBezTo>
                  <a:cubicBezTo>
                    <a:pt x="603" y="5182"/>
                    <a:pt x="2543" y="2353"/>
                    <a:pt x="5492" y="1119"/>
                  </a:cubicBezTo>
                  <a:cubicBezTo>
                    <a:pt x="6491" y="707"/>
                    <a:pt x="7539" y="506"/>
                    <a:pt x="8580" y="506"/>
                  </a:cubicBezTo>
                  <a:cubicBezTo>
                    <a:pt x="10611" y="506"/>
                    <a:pt x="12611" y="1271"/>
                    <a:pt x="14144" y="2714"/>
                  </a:cubicBezTo>
                  <a:cubicBezTo>
                    <a:pt x="14199" y="2769"/>
                    <a:pt x="14259" y="2792"/>
                    <a:pt x="14316" y="2792"/>
                  </a:cubicBezTo>
                  <a:cubicBezTo>
                    <a:pt x="14511" y="2792"/>
                    <a:pt x="14672" y="2528"/>
                    <a:pt x="14475" y="2353"/>
                  </a:cubicBezTo>
                  <a:cubicBezTo>
                    <a:pt x="12854" y="812"/>
                    <a:pt x="10734" y="0"/>
                    <a:pt x="8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0"/>
            <p:cNvSpPr/>
            <p:nvPr/>
          </p:nvSpPr>
          <p:spPr>
            <a:xfrm>
              <a:off x="6108225" y="1273500"/>
              <a:ext cx="390100" cy="345550"/>
            </a:xfrm>
            <a:custGeom>
              <a:avLst/>
              <a:gdLst/>
              <a:ahLst/>
              <a:cxnLst/>
              <a:rect l="l" t="t" r="r" b="b"/>
              <a:pathLst>
                <a:path w="15604" h="13822" extrusionOk="0">
                  <a:moveTo>
                    <a:pt x="7549" y="1"/>
                  </a:moveTo>
                  <a:cubicBezTo>
                    <a:pt x="5762" y="1"/>
                    <a:pt x="3995" y="694"/>
                    <a:pt x="2664" y="2025"/>
                  </a:cubicBezTo>
                  <a:cubicBezTo>
                    <a:pt x="452" y="4237"/>
                    <a:pt x="1" y="7652"/>
                    <a:pt x="1581" y="10361"/>
                  </a:cubicBezTo>
                  <a:cubicBezTo>
                    <a:pt x="2814" y="12497"/>
                    <a:pt x="5086" y="13806"/>
                    <a:pt x="7554" y="13821"/>
                  </a:cubicBezTo>
                  <a:cubicBezTo>
                    <a:pt x="7885" y="13806"/>
                    <a:pt x="8201" y="13791"/>
                    <a:pt x="8532" y="13746"/>
                  </a:cubicBezTo>
                  <a:cubicBezTo>
                    <a:pt x="8838" y="13688"/>
                    <a:pt x="8777" y="13248"/>
                    <a:pt x="8485" y="13248"/>
                  </a:cubicBezTo>
                  <a:cubicBezTo>
                    <a:pt x="8476" y="13248"/>
                    <a:pt x="8466" y="13249"/>
                    <a:pt x="8457" y="13249"/>
                  </a:cubicBezTo>
                  <a:cubicBezTo>
                    <a:pt x="8246" y="13280"/>
                    <a:pt x="8020" y="13295"/>
                    <a:pt x="7810" y="13310"/>
                  </a:cubicBezTo>
                  <a:lnTo>
                    <a:pt x="7810" y="12211"/>
                  </a:lnTo>
                  <a:cubicBezTo>
                    <a:pt x="7810" y="12046"/>
                    <a:pt x="7682" y="11963"/>
                    <a:pt x="7554" y="11963"/>
                  </a:cubicBezTo>
                  <a:cubicBezTo>
                    <a:pt x="7426" y="11963"/>
                    <a:pt x="7298" y="12046"/>
                    <a:pt x="7298" y="12211"/>
                  </a:cubicBezTo>
                  <a:lnTo>
                    <a:pt x="7298" y="13295"/>
                  </a:lnTo>
                  <a:cubicBezTo>
                    <a:pt x="6350" y="13264"/>
                    <a:pt x="5417" y="13009"/>
                    <a:pt x="4575" y="12572"/>
                  </a:cubicBezTo>
                  <a:lnTo>
                    <a:pt x="5116" y="11624"/>
                  </a:lnTo>
                  <a:cubicBezTo>
                    <a:pt x="5229" y="11430"/>
                    <a:pt x="5062" y="11249"/>
                    <a:pt x="4892" y="11249"/>
                  </a:cubicBezTo>
                  <a:cubicBezTo>
                    <a:pt x="4813" y="11249"/>
                    <a:pt x="4733" y="11288"/>
                    <a:pt x="4680" y="11384"/>
                  </a:cubicBezTo>
                  <a:lnTo>
                    <a:pt x="4138" y="12317"/>
                  </a:lnTo>
                  <a:cubicBezTo>
                    <a:pt x="3341" y="11805"/>
                    <a:pt x="2649" y="11128"/>
                    <a:pt x="2137" y="10316"/>
                  </a:cubicBezTo>
                  <a:lnTo>
                    <a:pt x="3085" y="9774"/>
                  </a:lnTo>
                  <a:cubicBezTo>
                    <a:pt x="3358" y="9650"/>
                    <a:pt x="3211" y="9300"/>
                    <a:pt x="2983" y="9300"/>
                  </a:cubicBezTo>
                  <a:cubicBezTo>
                    <a:pt x="2934" y="9300"/>
                    <a:pt x="2882" y="9316"/>
                    <a:pt x="2830" y="9353"/>
                  </a:cubicBezTo>
                  <a:lnTo>
                    <a:pt x="1897" y="9894"/>
                  </a:lnTo>
                  <a:cubicBezTo>
                    <a:pt x="1445" y="9052"/>
                    <a:pt x="1190" y="8119"/>
                    <a:pt x="1159" y="7171"/>
                  </a:cubicBezTo>
                  <a:lnTo>
                    <a:pt x="2243" y="7171"/>
                  </a:lnTo>
                  <a:cubicBezTo>
                    <a:pt x="2252" y="7172"/>
                    <a:pt x="2261" y="7172"/>
                    <a:pt x="2270" y="7172"/>
                  </a:cubicBezTo>
                  <a:cubicBezTo>
                    <a:pt x="2595" y="7172"/>
                    <a:pt x="2595" y="6658"/>
                    <a:pt x="2270" y="6658"/>
                  </a:cubicBezTo>
                  <a:cubicBezTo>
                    <a:pt x="2261" y="6658"/>
                    <a:pt x="2252" y="6659"/>
                    <a:pt x="2243" y="6659"/>
                  </a:cubicBezTo>
                  <a:lnTo>
                    <a:pt x="1159" y="6659"/>
                  </a:lnTo>
                  <a:cubicBezTo>
                    <a:pt x="1190" y="5711"/>
                    <a:pt x="1445" y="4779"/>
                    <a:pt x="1897" y="3936"/>
                  </a:cubicBezTo>
                  <a:lnTo>
                    <a:pt x="2830" y="4478"/>
                  </a:lnTo>
                  <a:cubicBezTo>
                    <a:pt x="2878" y="4507"/>
                    <a:pt x="2926" y="4520"/>
                    <a:pt x="2970" y="4520"/>
                  </a:cubicBezTo>
                  <a:cubicBezTo>
                    <a:pt x="3199" y="4520"/>
                    <a:pt x="3337" y="4180"/>
                    <a:pt x="3085" y="4041"/>
                  </a:cubicBezTo>
                  <a:lnTo>
                    <a:pt x="2137" y="3500"/>
                  </a:lnTo>
                  <a:cubicBezTo>
                    <a:pt x="2649" y="2687"/>
                    <a:pt x="3326" y="2010"/>
                    <a:pt x="4138" y="1499"/>
                  </a:cubicBezTo>
                  <a:lnTo>
                    <a:pt x="4680" y="2447"/>
                  </a:lnTo>
                  <a:cubicBezTo>
                    <a:pt x="4728" y="2552"/>
                    <a:pt x="4811" y="2595"/>
                    <a:pt x="4894" y="2595"/>
                  </a:cubicBezTo>
                  <a:cubicBezTo>
                    <a:pt x="5075" y="2595"/>
                    <a:pt x="5260" y="2396"/>
                    <a:pt x="5116" y="2191"/>
                  </a:cubicBezTo>
                  <a:lnTo>
                    <a:pt x="4575" y="1243"/>
                  </a:lnTo>
                  <a:cubicBezTo>
                    <a:pt x="5417" y="807"/>
                    <a:pt x="6350" y="551"/>
                    <a:pt x="7298" y="521"/>
                  </a:cubicBezTo>
                  <a:lnTo>
                    <a:pt x="7298" y="1604"/>
                  </a:lnTo>
                  <a:cubicBezTo>
                    <a:pt x="7298" y="1769"/>
                    <a:pt x="7426" y="1852"/>
                    <a:pt x="7554" y="1852"/>
                  </a:cubicBezTo>
                  <a:cubicBezTo>
                    <a:pt x="7682" y="1852"/>
                    <a:pt x="7810" y="1769"/>
                    <a:pt x="7810" y="1604"/>
                  </a:cubicBezTo>
                  <a:lnTo>
                    <a:pt x="7810" y="506"/>
                  </a:lnTo>
                  <a:cubicBezTo>
                    <a:pt x="8758" y="551"/>
                    <a:pt x="9690" y="792"/>
                    <a:pt x="10533" y="1243"/>
                  </a:cubicBezTo>
                  <a:lnTo>
                    <a:pt x="9991" y="2176"/>
                  </a:lnTo>
                  <a:cubicBezTo>
                    <a:pt x="9901" y="2341"/>
                    <a:pt x="10021" y="2552"/>
                    <a:pt x="10217" y="2552"/>
                  </a:cubicBezTo>
                  <a:cubicBezTo>
                    <a:pt x="10292" y="2552"/>
                    <a:pt x="10383" y="2507"/>
                    <a:pt x="10428" y="2432"/>
                  </a:cubicBezTo>
                  <a:lnTo>
                    <a:pt x="10969" y="1484"/>
                  </a:lnTo>
                  <a:cubicBezTo>
                    <a:pt x="11782" y="1995"/>
                    <a:pt x="12459" y="2687"/>
                    <a:pt x="12970" y="3485"/>
                  </a:cubicBezTo>
                  <a:lnTo>
                    <a:pt x="12023" y="4026"/>
                  </a:lnTo>
                  <a:cubicBezTo>
                    <a:pt x="11902" y="4102"/>
                    <a:pt x="11872" y="4252"/>
                    <a:pt x="11932" y="4372"/>
                  </a:cubicBezTo>
                  <a:cubicBezTo>
                    <a:pt x="11977" y="4448"/>
                    <a:pt x="12068" y="4493"/>
                    <a:pt x="12158" y="4493"/>
                  </a:cubicBezTo>
                  <a:cubicBezTo>
                    <a:pt x="12188" y="4493"/>
                    <a:pt x="12233" y="4493"/>
                    <a:pt x="12278" y="4463"/>
                  </a:cubicBezTo>
                  <a:lnTo>
                    <a:pt x="13211" y="3921"/>
                  </a:lnTo>
                  <a:cubicBezTo>
                    <a:pt x="13662" y="4764"/>
                    <a:pt x="13918" y="5696"/>
                    <a:pt x="13948" y="6659"/>
                  </a:cubicBezTo>
                  <a:lnTo>
                    <a:pt x="12865" y="6659"/>
                  </a:lnTo>
                  <a:cubicBezTo>
                    <a:pt x="12851" y="6658"/>
                    <a:pt x="12838" y="6657"/>
                    <a:pt x="12825" y="6657"/>
                  </a:cubicBezTo>
                  <a:cubicBezTo>
                    <a:pt x="12513" y="6657"/>
                    <a:pt x="12517" y="7157"/>
                    <a:pt x="12838" y="7157"/>
                  </a:cubicBezTo>
                  <a:cubicBezTo>
                    <a:pt x="12847" y="7157"/>
                    <a:pt x="12856" y="7157"/>
                    <a:pt x="12865" y="7156"/>
                  </a:cubicBezTo>
                  <a:lnTo>
                    <a:pt x="13948" y="7156"/>
                  </a:lnTo>
                  <a:cubicBezTo>
                    <a:pt x="13918" y="8104"/>
                    <a:pt x="13662" y="9037"/>
                    <a:pt x="13211" y="9879"/>
                  </a:cubicBezTo>
                  <a:lnTo>
                    <a:pt x="12278" y="9338"/>
                  </a:lnTo>
                  <a:cubicBezTo>
                    <a:pt x="12234" y="9312"/>
                    <a:pt x="12190" y="9301"/>
                    <a:pt x="12150" y="9301"/>
                  </a:cubicBezTo>
                  <a:cubicBezTo>
                    <a:pt x="11926" y="9301"/>
                    <a:pt x="11781" y="9634"/>
                    <a:pt x="12023" y="9774"/>
                  </a:cubicBezTo>
                  <a:lnTo>
                    <a:pt x="12970" y="10316"/>
                  </a:lnTo>
                  <a:cubicBezTo>
                    <a:pt x="12459" y="11128"/>
                    <a:pt x="11782" y="11805"/>
                    <a:pt x="10969" y="12317"/>
                  </a:cubicBezTo>
                  <a:lnTo>
                    <a:pt x="10428" y="11384"/>
                  </a:lnTo>
                  <a:cubicBezTo>
                    <a:pt x="10375" y="11288"/>
                    <a:pt x="10295" y="11249"/>
                    <a:pt x="10216" y="11249"/>
                  </a:cubicBezTo>
                  <a:cubicBezTo>
                    <a:pt x="10045" y="11249"/>
                    <a:pt x="9878" y="11430"/>
                    <a:pt x="9991" y="11624"/>
                  </a:cubicBezTo>
                  <a:lnTo>
                    <a:pt x="10533" y="12572"/>
                  </a:lnTo>
                  <a:cubicBezTo>
                    <a:pt x="10202" y="12738"/>
                    <a:pt x="9871" y="12888"/>
                    <a:pt x="9510" y="12994"/>
                  </a:cubicBezTo>
                  <a:cubicBezTo>
                    <a:pt x="9225" y="13089"/>
                    <a:pt x="9319" y="13490"/>
                    <a:pt x="9584" y="13490"/>
                  </a:cubicBezTo>
                  <a:cubicBezTo>
                    <a:pt x="9612" y="13490"/>
                    <a:pt x="9643" y="13485"/>
                    <a:pt x="9675" y="13475"/>
                  </a:cubicBezTo>
                  <a:cubicBezTo>
                    <a:pt x="10142" y="13325"/>
                    <a:pt x="10578" y="13129"/>
                    <a:pt x="10999" y="12888"/>
                  </a:cubicBezTo>
                  <a:cubicBezTo>
                    <a:pt x="15603" y="10225"/>
                    <a:pt x="15603" y="3575"/>
                    <a:pt x="10999" y="927"/>
                  </a:cubicBezTo>
                  <a:cubicBezTo>
                    <a:pt x="9921" y="304"/>
                    <a:pt x="8731" y="1"/>
                    <a:pt x="75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0"/>
            <p:cNvSpPr/>
            <p:nvPr/>
          </p:nvSpPr>
          <p:spPr>
            <a:xfrm>
              <a:off x="6266975" y="1346700"/>
              <a:ext cx="107000" cy="123350"/>
            </a:xfrm>
            <a:custGeom>
              <a:avLst/>
              <a:gdLst/>
              <a:ahLst/>
              <a:cxnLst/>
              <a:rect l="l" t="t" r="r" b="b"/>
              <a:pathLst>
                <a:path w="4280" h="4934" extrusionOk="0">
                  <a:moveTo>
                    <a:pt x="1204" y="3521"/>
                  </a:moveTo>
                  <a:cubicBezTo>
                    <a:pt x="1460" y="3521"/>
                    <a:pt x="1655" y="3731"/>
                    <a:pt x="1655" y="3972"/>
                  </a:cubicBezTo>
                  <a:cubicBezTo>
                    <a:pt x="1655" y="4249"/>
                    <a:pt x="1432" y="4435"/>
                    <a:pt x="1199" y="4435"/>
                  </a:cubicBezTo>
                  <a:cubicBezTo>
                    <a:pt x="1090" y="4435"/>
                    <a:pt x="979" y="4394"/>
                    <a:pt x="888" y="4303"/>
                  </a:cubicBezTo>
                  <a:cubicBezTo>
                    <a:pt x="602" y="4017"/>
                    <a:pt x="798" y="3521"/>
                    <a:pt x="1204" y="3521"/>
                  </a:cubicBezTo>
                  <a:close/>
                  <a:moveTo>
                    <a:pt x="1204" y="0"/>
                  </a:moveTo>
                  <a:cubicBezTo>
                    <a:pt x="1068" y="0"/>
                    <a:pt x="948" y="120"/>
                    <a:pt x="948" y="256"/>
                  </a:cubicBezTo>
                  <a:lnTo>
                    <a:pt x="948" y="3054"/>
                  </a:lnTo>
                  <a:cubicBezTo>
                    <a:pt x="241" y="3250"/>
                    <a:pt x="0" y="4138"/>
                    <a:pt x="527" y="4649"/>
                  </a:cubicBezTo>
                  <a:cubicBezTo>
                    <a:pt x="722" y="4844"/>
                    <a:pt x="966" y="4934"/>
                    <a:pt x="1206" y="4934"/>
                  </a:cubicBezTo>
                  <a:cubicBezTo>
                    <a:pt x="1613" y="4934"/>
                    <a:pt x="2008" y="4673"/>
                    <a:pt x="2122" y="4228"/>
                  </a:cubicBezTo>
                  <a:lnTo>
                    <a:pt x="3927" y="4228"/>
                  </a:lnTo>
                  <a:cubicBezTo>
                    <a:pt x="3937" y="4229"/>
                    <a:pt x="3946" y="4229"/>
                    <a:pt x="3955" y="4229"/>
                  </a:cubicBezTo>
                  <a:cubicBezTo>
                    <a:pt x="4279" y="4229"/>
                    <a:pt x="4279" y="3730"/>
                    <a:pt x="3955" y="3730"/>
                  </a:cubicBezTo>
                  <a:cubicBezTo>
                    <a:pt x="3946" y="3730"/>
                    <a:pt x="3937" y="3731"/>
                    <a:pt x="3927" y="3731"/>
                  </a:cubicBezTo>
                  <a:lnTo>
                    <a:pt x="2122" y="3731"/>
                  </a:lnTo>
                  <a:cubicBezTo>
                    <a:pt x="2031" y="3400"/>
                    <a:pt x="1776" y="3145"/>
                    <a:pt x="1460" y="3054"/>
                  </a:cubicBezTo>
                  <a:lnTo>
                    <a:pt x="1460" y="256"/>
                  </a:lnTo>
                  <a:cubicBezTo>
                    <a:pt x="1460" y="120"/>
                    <a:pt x="1339" y="0"/>
                    <a:pt x="1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1" name="Google Shape;3251;p70"/>
          <p:cNvGrpSpPr/>
          <p:nvPr/>
        </p:nvGrpSpPr>
        <p:grpSpPr>
          <a:xfrm>
            <a:off x="5874557" y="4193080"/>
            <a:ext cx="431850" cy="341175"/>
            <a:chOff x="5653100" y="1275225"/>
            <a:chExt cx="431850" cy="341175"/>
          </a:xfrm>
        </p:grpSpPr>
        <p:sp>
          <p:nvSpPr>
            <p:cNvPr id="3252" name="Google Shape;3252;p70"/>
            <p:cNvSpPr/>
            <p:nvPr/>
          </p:nvSpPr>
          <p:spPr>
            <a:xfrm>
              <a:off x="5653100" y="1275225"/>
              <a:ext cx="431850" cy="341175"/>
            </a:xfrm>
            <a:custGeom>
              <a:avLst/>
              <a:gdLst/>
              <a:ahLst/>
              <a:cxnLst/>
              <a:rect l="l" t="t" r="r" b="b"/>
              <a:pathLst>
                <a:path w="17274" h="13647" extrusionOk="0">
                  <a:moveTo>
                    <a:pt x="11736" y="6605"/>
                  </a:moveTo>
                  <a:lnTo>
                    <a:pt x="11736" y="13135"/>
                  </a:lnTo>
                  <a:lnTo>
                    <a:pt x="10232" y="13135"/>
                  </a:lnTo>
                  <a:lnTo>
                    <a:pt x="10232" y="6605"/>
                  </a:lnTo>
                  <a:close/>
                  <a:moveTo>
                    <a:pt x="7704" y="8727"/>
                  </a:moveTo>
                  <a:lnTo>
                    <a:pt x="7704" y="13150"/>
                  </a:lnTo>
                  <a:lnTo>
                    <a:pt x="6199" y="13150"/>
                  </a:lnTo>
                  <a:lnTo>
                    <a:pt x="6199" y="8727"/>
                  </a:lnTo>
                  <a:close/>
                  <a:moveTo>
                    <a:pt x="271" y="0"/>
                  </a:moveTo>
                  <a:cubicBezTo>
                    <a:pt x="136" y="0"/>
                    <a:pt x="0" y="91"/>
                    <a:pt x="16" y="271"/>
                  </a:cubicBezTo>
                  <a:lnTo>
                    <a:pt x="16" y="13391"/>
                  </a:lnTo>
                  <a:cubicBezTo>
                    <a:pt x="16" y="13542"/>
                    <a:pt x="136" y="13647"/>
                    <a:pt x="271" y="13647"/>
                  </a:cubicBezTo>
                  <a:lnTo>
                    <a:pt x="16927" y="13647"/>
                  </a:lnTo>
                  <a:cubicBezTo>
                    <a:pt x="17273" y="13647"/>
                    <a:pt x="17273" y="13150"/>
                    <a:pt x="16927" y="13150"/>
                  </a:cubicBezTo>
                  <a:lnTo>
                    <a:pt x="16220" y="13150"/>
                  </a:lnTo>
                  <a:lnTo>
                    <a:pt x="16220" y="10758"/>
                  </a:lnTo>
                  <a:cubicBezTo>
                    <a:pt x="16220" y="10593"/>
                    <a:pt x="16096" y="10510"/>
                    <a:pt x="15972" y="10510"/>
                  </a:cubicBezTo>
                  <a:cubicBezTo>
                    <a:pt x="15847" y="10510"/>
                    <a:pt x="15723" y="10593"/>
                    <a:pt x="15723" y="10758"/>
                  </a:cubicBezTo>
                  <a:lnTo>
                    <a:pt x="15723" y="13135"/>
                  </a:lnTo>
                  <a:lnTo>
                    <a:pt x="14219" y="13135"/>
                  </a:lnTo>
                  <a:lnTo>
                    <a:pt x="14219" y="7282"/>
                  </a:lnTo>
                  <a:lnTo>
                    <a:pt x="15723" y="7282"/>
                  </a:lnTo>
                  <a:lnTo>
                    <a:pt x="15723" y="9660"/>
                  </a:lnTo>
                  <a:cubicBezTo>
                    <a:pt x="15723" y="9833"/>
                    <a:pt x="15847" y="9919"/>
                    <a:pt x="15972" y="9919"/>
                  </a:cubicBezTo>
                  <a:cubicBezTo>
                    <a:pt x="16096" y="9919"/>
                    <a:pt x="16220" y="9833"/>
                    <a:pt x="16220" y="9660"/>
                  </a:cubicBezTo>
                  <a:lnTo>
                    <a:pt x="16220" y="7027"/>
                  </a:lnTo>
                  <a:cubicBezTo>
                    <a:pt x="16220" y="6891"/>
                    <a:pt x="16115" y="6771"/>
                    <a:pt x="15964" y="6771"/>
                  </a:cubicBezTo>
                  <a:lnTo>
                    <a:pt x="13963" y="6771"/>
                  </a:lnTo>
                  <a:cubicBezTo>
                    <a:pt x="13813" y="6771"/>
                    <a:pt x="13707" y="6891"/>
                    <a:pt x="13707" y="7027"/>
                  </a:cubicBezTo>
                  <a:lnTo>
                    <a:pt x="13707" y="13150"/>
                  </a:lnTo>
                  <a:lnTo>
                    <a:pt x="12233" y="13150"/>
                  </a:lnTo>
                  <a:lnTo>
                    <a:pt x="12233" y="6365"/>
                  </a:lnTo>
                  <a:cubicBezTo>
                    <a:pt x="12233" y="6214"/>
                    <a:pt x="12127" y="6109"/>
                    <a:pt x="11992" y="6109"/>
                  </a:cubicBezTo>
                  <a:lnTo>
                    <a:pt x="9976" y="6109"/>
                  </a:lnTo>
                  <a:cubicBezTo>
                    <a:pt x="9840" y="6109"/>
                    <a:pt x="9720" y="6214"/>
                    <a:pt x="9720" y="6365"/>
                  </a:cubicBezTo>
                  <a:lnTo>
                    <a:pt x="9720" y="13150"/>
                  </a:lnTo>
                  <a:lnTo>
                    <a:pt x="8215" y="13150"/>
                  </a:lnTo>
                  <a:lnTo>
                    <a:pt x="8215" y="8471"/>
                  </a:lnTo>
                  <a:cubicBezTo>
                    <a:pt x="8215" y="8343"/>
                    <a:pt x="8108" y="8229"/>
                    <a:pt x="7983" y="8229"/>
                  </a:cubicBezTo>
                  <a:cubicBezTo>
                    <a:pt x="7975" y="8229"/>
                    <a:pt x="7967" y="8230"/>
                    <a:pt x="7960" y="8230"/>
                  </a:cubicBezTo>
                  <a:lnTo>
                    <a:pt x="5944" y="8230"/>
                  </a:lnTo>
                  <a:cubicBezTo>
                    <a:pt x="5808" y="8230"/>
                    <a:pt x="5703" y="8336"/>
                    <a:pt x="5703" y="8471"/>
                  </a:cubicBezTo>
                  <a:lnTo>
                    <a:pt x="5703" y="13150"/>
                  </a:lnTo>
                  <a:lnTo>
                    <a:pt x="4198" y="13150"/>
                  </a:lnTo>
                  <a:lnTo>
                    <a:pt x="4198" y="7764"/>
                  </a:lnTo>
                  <a:cubicBezTo>
                    <a:pt x="4198" y="7629"/>
                    <a:pt x="4078" y="7523"/>
                    <a:pt x="3942" y="7523"/>
                  </a:cubicBezTo>
                  <a:lnTo>
                    <a:pt x="3491" y="7523"/>
                  </a:lnTo>
                  <a:cubicBezTo>
                    <a:pt x="3481" y="7522"/>
                    <a:pt x="3472" y="7522"/>
                    <a:pt x="3462" y="7522"/>
                  </a:cubicBezTo>
                  <a:cubicBezTo>
                    <a:pt x="3125" y="7522"/>
                    <a:pt x="3125" y="8021"/>
                    <a:pt x="3462" y="8021"/>
                  </a:cubicBezTo>
                  <a:cubicBezTo>
                    <a:pt x="3472" y="8021"/>
                    <a:pt x="3481" y="8021"/>
                    <a:pt x="3491" y="8020"/>
                  </a:cubicBezTo>
                  <a:lnTo>
                    <a:pt x="3687" y="8020"/>
                  </a:lnTo>
                  <a:lnTo>
                    <a:pt x="3687" y="13150"/>
                  </a:lnTo>
                  <a:lnTo>
                    <a:pt x="2182" y="13150"/>
                  </a:lnTo>
                  <a:lnTo>
                    <a:pt x="2182" y="8020"/>
                  </a:lnTo>
                  <a:lnTo>
                    <a:pt x="2393" y="8020"/>
                  </a:lnTo>
                  <a:cubicBezTo>
                    <a:pt x="2402" y="8021"/>
                    <a:pt x="2412" y="8021"/>
                    <a:pt x="2421" y="8021"/>
                  </a:cubicBezTo>
                  <a:cubicBezTo>
                    <a:pt x="2745" y="8021"/>
                    <a:pt x="2745" y="7522"/>
                    <a:pt x="2421" y="7522"/>
                  </a:cubicBezTo>
                  <a:cubicBezTo>
                    <a:pt x="2412" y="7522"/>
                    <a:pt x="2402" y="7522"/>
                    <a:pt x="2393" y="7523"/>
                  </a:cubicBezTo>
                  <a:lnTo>
                    <a:pt x="1926" y="7523"/>
                  </a:lnTo>
                  <a:cubicBezTo>
                    <a:pt x="1791" y="7523"/>
                    <a:pt x="1686" y="7629"/>
                    <a:pt x="1686" y="7764"/>
                  </a:cubicBezTo>
                  <a:lnTo>
                    <a:pt x="1686" y="13150"/>
                  </a:lnTo>
                  <a:lnTo>
                    <a:pt x="527" y="13150"/>
                  </a:lnTo>
                  <a:lnTo>
                    <a:pt x="527" y="271"/>
                  </a:lnTo>
                  <a:cubicBezTo>
                    <a:pt x="542" y="91"/>
                    <a:pt x="407" y="0"/>
                    <a:pt x="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0"/>
            <p:cNvSpPr/>
            <p:nvPr/>
          </p:nvSpPr>
          <p:spPr>
            <a:xfrm>
              <a:off x="5684750" y="1322650"/>
              <a:ext cx="377350" cy="133525"/>
            </a:xfrm>
            <a:custGeom>
              <a:avLst/>
              <a:gdLst/>
              <a:ahLst/>
              <a:cxnLst/>
              <a:rect l="l" t="t" r="r" b="b"/>
              <a:pathLst>
                <a:path w="15094" h="5341" extrusionOk="0">
                  <a:moveTo>
                    <a:pt x="13705" y="1022"/>
                  </a:moveTo>
                  <a:cubicBezTo>
                    <a:pt x="14367" y="1022"/>
                    <a:pt x="14698" y="1835"/>
                    <a:pt x="14232" y="2316"/>
                  </a:cubicBezTo>
                  <a:cubicBezTo>
                    <a:pt x="14077" y="2466"/>
                    <a:pt x="13889" y="2534"/>
                    <a:pt x="13706" y="2534"/>
                  </a:cubicBezTo>
                  <a:cubicBezTo>
                    <a:pt x="13320" y="2534"/>
                    <a:pt x="12953" y="2234"/>
                    <a:pt x="12953" y="1774"/>
                  </a:cubicBezTo>
                  <a:cubicBezTo>
                    <a:pt x="12953" y="1368"/>
                    <a:pt x="13284" y="1022"/>
                    <a:pt x="13705" y="1022"/>
                  </a:cubicBezTo>
                  <a:close/>
                  <a:moveTo>
                    <a:pt x="1668" y="2376"/>
                  </a:moveTo>
                  <a:cubicBezTo>
                    <a:pt x="2090" y="2376"/>
                    <a:pt x="2421" y="2707"/>
                    <a:pt x="2421" y="3129"/>
                  </a:cubicBezTo>
                  <a:cubicBezTo>
                    <a:pt x="2421" y="3189"/>
                    <a:pt x="2421" y="3249"/>
                    <a:pt x="2406" y="3324"/>
                  </a:cubicBezTo>
                  <a:cubicBezTo>
                    <a:pt x="2307" y="3683"/>
                    <a:pt x="1990" y="3881"/>
                    <a:pt x="1669" y="3881"/>
                  </a:cubicBezTo>
                  <a:cubicBezTo>
                    <a:pt x="1452" y="3881"/>
                    <a:pt x="1234" y="3790"/>
                    <a:pt x="1082" y="3595"/>
                  </a:cubicBezTo>
                  <a:cubicBezTo>
                    <a:pt x="690" y="3099"/>
                    <a:pt x="1052" y="2376"/>
                    <a:pt x="1668" y="2376"/>
                  </a:cubicBezTo>
                  <a:close/>
                  <a:moveTo>
                    <a:pt x="1676" y="4377"/>
                  </a:moveTo>
                  <a:cubicBezTo>
                    <a:pt x="1673" y="4377"/>
                    <a:pt x="1671" y="4377"/>
                    <a:pt x="1668" y="4377"/>
                  </a:cubicBezTo>
                  <a:lnTo>
                    <a:pt x="1683" y="4377"/>
                  </a:lnTo>
                  <a:cubicBezTo>
                    <a:pt x="1681" y="4377"/>
                    <a:pt x="1678" y="4377"/>
                    <a:pt x="1676" y="4377"/>
                  </a:cubicBezTo>
                  <a:close/>
                  <a:moveTo>
                    <a:pt x="5670" y="3384"/>
                  </a:moveTo>
                  <a:cubicBezTo>
                    <a:pt x="5680" y="3384"/>
                    <a:pt x="5690" y="3384"/>
                    <a:pt x="5701" y="3384"/>
                  </a:cubicBezTo>
                  <a:cubicBezTo>
                    <a:pt x="6363" y="3384"/>
                    <a:pt x="6694" y="4182"/>
                    <a:pt x="6227" y="4663"/>
                  </a:cubicBezTo>
                  <a:cubicBezTo>
                    <a:pt x="6072" y="4814"/>
                    <a:pt x="5883" y="4881"/>
                    <a:pt x="5699" y="4881"/>
                  </a:cubicBezTo>
                  <a:cubicBezTo>
                    <a:pt x="5314" y="4881"/>
                    <a:pt x="4948" y="4585"/>
                    <a:pt x="4948" y="4137"/>
                  </a:cubicBezTo>
                  <a:cubicBezTo>
                    <a:pt x="4933" y="4061"/>
                    <a:pt x="4948" y="4001"/>
                    <a:pt x="4963" y="3941"/>
                  </a:cubicBezTo>
                  <a:cubicBezTo>
                    <a:pt x="5051" y="3620"/>
                    <a:pt x="5337" y="3384"/>
                    <a:pt x="5670" y="3384"/>
                  </a:cubicBezTo>
                  <a:close/>
                  <a:moveTo>
                    <a:pt x="10268" y="0"/>
                  </a:moveTo>
                  <a:cubicBezTo>
                    <a:pt x="10048" y="0"/>
                    <a:pt x="9902" y="316"/>
                    <a:pt x="10139" y="466"/>
                  </a:cubicBezTo>
                  <a:cubicBezTo>
                    <a:pt x="10350" y="616"/>
                    <a:pt x="10470" y="842"/>
                    <a:pt x="10470" y="1097"/>
                  </a:cubicBezTo>
                  <a:cubicBezTo>
                    <a:pt x="10470" y="1143"/>
                    <a:pt x="10470" y="1188"/>
                    <a:pt x="10470" y="1233"/>
                  </a:cubicBezTo>
                  <a:cubicBezTo>
                    <a:pt x="10406" y="1626"/>
                    <a:pt x="10064" y="1858"/>
                    <a:pt x="9718" y="1858"/>
                  </a:cubicBezTo>
                  <a:cubicBezTo>
                    <a:pt x="9495" y="1858"/>
                    <a:pt x="9270" y="1761"/>
                    <a:pt x="9116" y="1549"/>
                  </a:cubicBezTo>
                  <a:cubicBezTo>
                    <a:pt x="9026" y="1428"/>
                    <a:pt x="8966" y="1263"/>
                    <a:pt x="8966" y="1097"/>
                  </a:cubicBezTo>
                  <a:cubicBezTo>
                    <a:pt x="8966" y="842"/>
                    <a:pt x="9101" y="616"/>
                    <a:pt x="9312" y="466"/>
                  </a:cubicBezTo>
                  <a:cubicBezTo>
                    <a:pt x="9432" y="390"/>
                    <a:pt x="9462" y="240"/>
                    <a:pt x="9387" y="119"/>
                  </a:cubicBezTo>
                  <a:cubicBezTo>
                    <a:pt x="9337" y="50"/>
                    <a:pt x="9255" y="7"/>
                    <a:pt x="9171" y="7"/>
                  </a:cubicBezTo>
                  <a:cubicBezTo>
                    <a:pt x="9127" y="7"/>
                    <a:pt x="9082" y="19"/>
                    <a:pt x="9041" y="44"/>
                  </a:cubicBezTo>
                  <a:cubicBezTo>
                    <a:pt x="8680" y="285"/>
                    <a:pt x="8469" y="676"/>
                    <a:pt x="8469" y="1097"/>
                  </a:cubicBezTo>
                  <a:cubicBezTo>
                    <a:pt x="8469" y="1293"/>
                    <a:pt x="8499" y="1474"/>
                    <a:pt x="8589" y="1639"/>
                  </a:cubicBezTo>
                  <a:lnTo>
                    <a:pt x="6528" y="3189"/>
                  </a:lnTo>
                  <a:cubicBezTo>
                    <a:pt x="6303" y="2978"/>
                    <a:pt x="6002" y="2873"/>
                    <a:pt x="5701" y="2873"/>
                  </a:cubicBezTo>
                  <a:cubicBezTo>
                    <a:pt x="5219" y="2873"/>
                    <a:pt x="4783" y="3144"/>
                    <a:pt x="4572" y="3580"/>
                  </a:cubicBezTo>
                  <a:lnTo>
                    <a:pt x="2932" y="3174"/>
                  </a:lnTo>
                  <a:cubicBezTo>
                    <a:pt x="2932" y="3159"/>
                    <a:pt x="2932" y="3144"/>
                    <a:pt x="2932" y="3129"/>
                  </a:cubicBezTo>
                  <a:cubicBezTo>
                    <a:pt x="2932" y="2363"/>
                    <a:pt x="2309" y="1861"/>
                    <a:pt x="1660" y="1861"/>
                  </a:cubicBezTo>
                  <a:cubicBezTo>
                    <a:pt x="1352" y="1861"/>
                    <a:pt x="1037" y="1974"/>
                    <a:pt x="781" y="2226"/>
                  </a:cubicBezTo>
                  <a:cubicBezTo>
                    <a:pt x="0" y="3021"/>
                    <a:pt x="552" y="4371"/>
                    <a:pt x="1676" y="4377"/>
                  </a:cubicBezTo>
                  <a:lnTo>
                    <a:pt x="1676" y="4377"/>
                  </a:lnTo>
                  <a:cubicBezTo>
                    <a:pt x="2154" y="4375"/>
                    <a:pt x="2587" y="4089"/>
                    <a:pt x="2797" y="3670"/>
                  </a:cubicBezTo>
                  <a:lnTo>
                    <a:pt x="4437" y="4077"/>
                  </a:lnTo>
                  <a:lnTo>
                    <a:pt x="4437" y="4122"/>
                  </a:lnTo>
                  <a:cubicBezTo>
                    <a:pt x="4467" y="4799"/>
                    <a:pt x="5024" y="5340"/>
                    <a:pt x="5701" y="5340"/>
                  </a:cubicBezTo>
                  <a:cubicBezTo>
                    <a:pt x="6363" y="5340"/>
                    <a:pt x="6919" y="4799"/>
                    <a:pt x="6949" y="4122"/>
                  </a:cubicBezTo>
                  <a:cubicBezTo>
                    <a:pt x="6949" y="3941"/>
                    <a:pt x="6904" y="3761"/>
                    <a:pt x="6829" y="3595"/>
                  </a:cubicBezTo>
                  <a:lnTo>
                    <a:pt x="8875" y="2045"/>
                  </a:lnTo>
                  <a:cubicBezTo>
                    <a:pt x="9120" y="2263"/>
                    <a:pt x="9417" y="2364"/>
                    <a:pt x="9710" y="2364"/>
                  </a:cubicBezTo>
                  <a:cubicBezTo>
                    <a:pt x="10207" y="2364"/>
                    <a:pt x="10693" y="2070"/>
                    <a:pt x="10891" y="1549"/>
                  </a:cubicBezTo>
                  <a:lnTo>
                    <a:pt x="12441" y="1820"/>
                  </a:lnTo>
                  <a:cubicBezTo>
                    <a:pt x="12473" y="2617"/>
                    <a:pt x="13089" y="3034"/>
                    <a:pt x="13704" y="3034"/>
                  </a:cubicBezTo>
                  <a:cubicBezTo>
                    <a:pt x="14261" y="3034"/>
                    <a:pt x="14817" y="2693"/>
                    <a:pt x="14939" y="1985"/>
                  </a:cubicBezTo>
                  <a:cubicBezTo>
                    <a:pt x="15093" y="1086"/>
                    <a:pt x="14382" y="516"/>
                    <a:pt x="13674" y="516"/>
                  </a:cubicBezTo>
                  <a:cubicBezTo>
                    <a:pt x="13209" y="516"/>
                    <a:pt x="12746" y="762"/>
                    <a:pt x="12531" y="1323"/>
                  </a:cubicBezTo>
                  <a:lnTo>
                    <a:pt x="10967" y="1067"/>
                  </a:lnTo>
                  <a:cubicBezTo>
                    <a:pt x="10952" y="646"/>
                    <a:pt x="10741" y="270"/>
                    <a:pt x="10410" y="44"/>
                  </a:cubicBezTo>
                  <a:cubicBezTo>
                    <a:pt x="10361" y="13"/>
                    <a:pt x="10313" y="0"/>
                    <a:pt x="10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4" name="Google Shape;3254;p70"/>
          <p:cNvGrpSpPr/>
          <p:nvPr/>
        </p:nvGrpSpPr>
        <p:grpSpPr>
          <a:xfrm>
            <a:off x="5036653" y="4149067"/>
            <a:ext cx="433725" cy="429200"/>
            <a:chOff x="5221275" y="1231600"/>
            <a:chExt cx="433725" cy="429200"/>
          </a:xfrm>
        </p:grpSpPr>
        <p:sp>
          <p:nvSpPr>
            <p:cNvPr id="3255" name="Google Shape;3255;p70"/>
            <p:cNvSpPr/>
            <p:nvPr/>
          </p:nvSpPr>
          <p:spPr>
            <a:xfrm>
              <a:off x="5344650" y="1329650"/>
              <a:ext cx="235875" cy="331150"/>
            </a:xfrm>
            <a:custGeom>
              <a:avLst/>
              <a:gdLst/>
              <a:ahLst/>
              <a:cxnLst/>
              <a:rect l="l" t="t" r="r" b="b"/>
              <a:pathLst>
                <a:path w="9435" h="13246" extrusionOk="0">
                  <a:moveTo>
                    <a:pt x="3808" y="1"/>
                  </a:moveTo>
                  <a:cubicBezTo>
                    <a:pt x="3555" y="1"/>
                    <a:pt x="3296" y="95"/>
                    <a:pt x="3085" y="306"/>
                  </a:cubicBezTo>
                  <a:cubicBezTo>
                    <a:pt x="2905" y="486"/>
                    <a:pt x="2784" y="742"/>
                    <a:pt x="2799" y="1013"/>
                  </a:cubicBezTo>
                  <a:lnTo>
                    <a:pt x="2799" y="1540"/>
                  </a:lnTo>
                  <a:cubicBezTo>
                    <a:pt x="2777" y="1720"/>
                    <a:pt x="2909" y="1810"/>
                    <a:pt x="3042" y="1810"/>
                  </a:cubicBezTo>
                  <a:cubicBezTo>
                    <a:pt x="3176" y="1810"/>
                    <a:pt x="3311" y="1720"/>
                    <a:pt x="3296" y="1540"/>
                  </a:cubicBezTo>
                  <a:lnTo>
                    <a:pt x="3296" y="1013"/>
                  </a:lnTo>
                  <a:cubicBezTo>
                    <a:pt x="3296" y="674"/>
                    <a:pt x="3552" y="505"/>
                    <a:pt x="3807" y="505"/>
                  </a:cubicBezTo>
                  <a:cubicBezTo>
                    <a:pt x="4063" y="505"/>
                    <a:pt x="4319" y="674"/>
                    <a:pt x="4319" y="1013"/>
                  </a:cubicBezTo>
                  <a:lnTo>
                    <a:pt x="4319" y="5572"/>
                  </a:lnTo>
                  <a:cubicBezTo>
                    <a:pt x="4334" y="5722"/>
                    <a:pt x="4454" y="5798"/>
                    <a:pt x="4575" y="5798"/>
                  </a:cubicBezTo>
                  <a:cubicBezTo>
                    <a:pt x="4695" y="5798"/>
                    <a:pt x="4816" y="5722"/>
                    <a:pt x="4831" y="5572"/>
                  </a:cubicBezTo>
                  <a:lnTo>
                    <a:pt x="4831" y="4895"/>
                  </a:lnTo>
                  <a:cubicBezTo>
                    <a:pt x="4808" y="4534"/>
                    <a:pt x="5071" y="4353"/>
                    <a:pt x="5335" y="4353"/>
                  </a:cubicBezTo>
                  <a:cubicBezTo>
                    <a:pt x="5598" y="4353"/>
                    <a:pt x="5861" y="4534"/>
                    <a:pt x="5839" y="4895"/>
                  </a:cubicBezTo>
                  <a:lnTo>
                    <a:pt x="5839" y="5572"/>
                  </a:lnTo>
                  <a:cubicBezTo>
                    <a:pt x="5854" y="5722"/>
                    <a:pt x="5970" y="5798"/>
                    <a:pt x="6087" y="5798"/>
                  </a:cubicBezTo>
                  <a:cubicBezTo>
                    <a:pt x="6204" y="5798"/>
                    <a:pt x="6320" y="5722"/>
                    <a:pt x="6335" y="5572"/>
                  </a:cubicBezTo>
                  <a:lnTo>
                    <a:pt x="6335" y="4895"/>
                  </a:lnTo>
                  <a:cubicBezTo>
                    <a:pt x="6313" y="4534"/>
                    <a:pt x="6576" y="4353"/>
                    <a:pt x="6839" y="4353"/>
                  </a:cubicBezTo>
                  <a:cubicBezTo>
                    <a:pt x="7103" y="4353"/>
                    <a:pt x="7366" y="4534"/>
                    <a:pt x="7343" y="4895"/>
                  </a:cubicBezTo>
                  <a:lnTo>
                    <a:pt x="7343" y="5572"/>
                  </a:lnTo>
                  <a:cubicBezTo>
                    <a:pt x="7358" y="5722"/>
                    <a:pt x="7479" y="5798"/>
                    <a:pt x="7599" y="5798"/>
                  </a:cubicBezTo>
                  <a:cubicBezTo>
                    <a:pt x="7719" y="5798"/>
                    <a:pt x="7840" y="5722"/>
                    <a:pt x="7855" y="5572"/>
                  </a:cubicBezTo>
                  <a:lnTo>
                    <a:pt x="7855" y="5196"/>
                  </a:lnTo>
                  <a:cubicBezTo>
                    <a:pt x="7832" y="4835"/>
                    <a:pt x="8096" y="4654"/>
                    <a:pt x="8359" y="4654"/>
                  </a:cubicBezTo>
                  <a:cubicBezTo>
                    <a:pt x="8622" y="4654"/>
                    <a:pt x="8885" y="4835"/>
                    <a:pt x="8863" y="5196"/>
                  </a:cubicBezTo>
                  <a:lnTo>
                    <a:pt x="8863" y="9108"/>
                  </a:lnTo>
                  <a:cubicBezTo>
                    <a:pt x="8863" y="9228"/>
                    <a:pt x="8833" y="9333"/>
                    <a:pt x="8773" y="9439"/>
                  </a:cubicBezTo>
                  <a:cubicBezTo>
                    <a:pt x="8743" y="9499"/>
                    <a:pt x="8712" y="9574"/>
                    <a:pt x="8682" y="9634"/>
                  </a:cubicBezTo>
                  <a:cubicBezTo>
                    <a:pt x="8577" y="9845"/>
                    <a:pt x="8487" y="10056"/>
                    <a:pt x="8412" y="10281"/>
                  </a:cubicBezTo>
                  <a:cubicBezTo>
                    <a:pt x="8336" y="10507"/>
                    <a:pt x="8291" y="10748"/>
                    <a:pt x="8261" y="10988"/>
                  </a:cubicBezTo>
                  <a:lnTo>
                    <a:pt x="7268" y="10988"/>
                  </a:lnTo>
                  <a:cubicBezTo>
                    <a:pt x="6937" y="10988"/>
                    <a:pt x="6937" y="11485"/>
                    <a:pt x="7268" y="11485"/>
                  </a:cubicBezTo>
                  <a:lnTo>
                    <a:pt x="8938" y="11485"/>
                  </a:lnTo>
                  <a:lnTo>
                    <a:pt x="8938" y="12734"/>
                  </a:lnTo>
                  <a:lnTo>
                    <a:pt x="2529" y="12734"/>
                  </a:lnTo>
                  <a:lnTo>
                    <a:pt x="2529" y="11500"/>
                  </a:lnTo>
                  <a:lnTo>
                    <a:pt x="6170" y="11500"/>
                  </a:lnTo>
                  <a:cubicBezTo>
                    <a:pt x="6516" y="11500"/>
                    <a:pt x="6516" y="10988"/>
                    <a:pt x="6170" y="10988"/>
                  </a:cubicBezTo>
                  <a:lnTo>
                    <a:pt x="3191" y="10988"/>
                  </a:lnTo>
                  <a:cubicBezTo>
                    <a:pt x="3025" y="10296"/>
                    <a:pt x="2649" y="9664"/>
                    <a:pt x="2122" y="9183"/>
                  </a:cubicBezTo>
                  <a:cubicBezTo>
                    <a:pt x="2047" y="9108"/>
                    <a:pt x="2002" y="9032"/>
                    <a:pt x="1957" y="8942"/>
                  </a:cubicBezTo>
                  <a:cubicBezTo>
                    <a:pt x="1355" y="7407"/>
                    <a:pt x="843" y="5993"/>
                    <a:pt x="558" y="4985"/>
                  </a:cubicBezTo>
                  <a:cubicBezTo>
                    <a:pt x="506" y="4793"/>
                    <a:pt x="662" y="4623"/>
                    <a:pt x="840" y="4623"/>
                  </a:cubicBezTo>
                  <a:cubicBezTo>
                    <a:pt x="871" y="4623"/>
                    <a:pt x="902" y="4628"/>
                    <a:pt x="934" y="4639"/>
                  </a:cubicBezTo>
                  <a:cubicBezTo>
                    <a:pt x="1460" y="4835"/>
                    <a:pt x="2032" y="5406"/>
                    <a:pt x="2574" y="6294"/>
                  </a:cubicBezTo>
                  <a:cubicBezTo>
                    <a:pt x="2651" y="6430"/>
                    <a:pt x="2779" y="6492"/>
                    <a:pt x="2906" y="6492"/>
                  </a:cubicBezTo>
                  <a:cubicBezTo>
                    <a:pt x="3102" y="6492"/>
                    <a:pt x="3296" y="6345"/>
                    <a:pt x="3296" y="6099"/>
                  </a:cubicBezTo>
                  <a:lnTo>
                    <a:pt x="3296" y="2638"/>
                  </a:lnTo>
                  <a:cubicBezTo>
                    <a:pt x="3311" y="2457"/>
                    <a:pt x="3179" y="2367"/>
                    <a:pt x="3048" y="2367"/>
                  </a:cubicBezTo>
                  <a:cubicBezTo>
                    <a:pt x="2916" y="2367"/>
                    <a:pt x="2784" y="2457"/>
                    <a:pt x="2799" y="2638"/>
                  </a:cubicBezTo>
                  <a:lnTo>
                    <a:pt x="2799" y="5707"/>
                  </a:lnTo>
                  <a:cubicBezTo>
                    <a:pt x="2243" y="4895"/>
                    <a:pt x="1686" y="4383"/>
                    <a:pt x="1114" y="4173"/>
                  </a:cubicBezTo>
                  <a:cubicBezTo>
                    <a:pt x="1025" y="4138"/>
                    <a:pt x="932" y="4121"/>
                    <a:pt x="838" y="4121"/>
                  </a:cubicBezTo>
                  <a:cubicBezTo>
                    <a:pt x="646" y="4121"/>
                    <a:pt x="453" y="4192"/>
                    <a:pt x="302" y="4323"/>
                  </a:cubicBezTo>
                  <a:cubicBezTo>
                    <a:pt x="91" y="4519"/>
                    <a:pt x="1" y="4835"/>
                    <a:pt x="76" y="5121"/>
                  </a:cubicBezTo>
                  <a:cubicBezTo>
                    <a:pt x="377" y="6144"/>
                    <a:pt x="874" y="7573"/>
                    <a:pt x="1505" y="9138"/>
                  </a:cubicBezTo>
                  <a:cubicBezTo>
                    <a:pt x="1566" y="9288"/>
                    <a:pt x="1656" y="9424"/>
                    <a:pt x="1776" y="9544"/>
                  </a:cubicBezTo>
                  <a:cubicBezTo>
                    <a:pt x="2198" y="9935"/>
                    <a:pt x="2514" y="10432"/>
                    <a:pt x="2664" y="10988"/>
                  </a:cubicBezTo>
                  <a:lnTo>
                    <a:pt x="2273" y="10988"/>
                  </a:lnTo>
                  <a:cubicBezTo>
                    <a:pt x="2137" y="10988"/>
                    <a:pt x="2017" y="11109"/>
                    <a:pt x="2017" y="11244"/>
                  </a:cubicBezTo>
                  <a:lnTo>
                    <a:pt x="2017" y="12989"/>
                  </a:lnTo>
                  <a:cubicBezTo>
                    <a:pt x="2017" y="13125"/>
                    <a:pt x="2137" y="13245"/>
                    <a:pt x="2273" y="13245"/>
                  </a:cubicBezTo>
                  <a:lnTo>
                    <a:pt x="9179" y="13245"/>
                  </a:lnTo>
                  <a:cubicBezTo>
                    <a:pt x="9329" y="13245"/>
                    <a:pt x="9435" y="13125"/>
                    <a:pt x="9435" y="12989"/>
                  </a:cubicBezTo>
                  <a:lnTo>
                    <a:pt x="9435" y="11244"/>
                  </a:lnTo>
                  <a:cubicBezTo>
                    <a:pt x="9435" y="11109"/>
                    <a:pt x="9329" y="10988"/>
                    <a:pt x="9179" y="10988"/>
                  </a:cubicBezTo>
                  <a:lnTo>
                    <a:pt x="8773" y="10988"/>
                  </a:lnTo>
                  <a:cubicBezTo>
                    <a:pt x="8788" y="10793"/>
                    <a:pt x="8833" y="10612"/>
                    <a:pt x="8893" y="10432"/>
                  </a:cubicBezTo>
                  <a:cubicBezTo>
                    <a:pt x="8953" y="10221"/>
                    <a:pt x="9028" y="10041"/>
                    <a:pt x="9134" y="9845"/>
                  </a:cubicBezTo>
                  <a:cubicBezTo>
                    <a:pt x="9149" y="9785"/>
                    <a:pt x="9179" y="9725"/>
                    <a:pt x="9224" y="9679"/>
                  </a:cubicBezTo>
                  <a:cubicBezTo>
                    <a:pt x="9314" y="9499"/>
                    <a:pt x="9359" y="9303"/>
                    <a:pt x="9359" y="9108"/>
                  </a:cubicBezTo>
                  <a:lnTo>
                    <a:pt x="9359" y="5196"/>
                  </a:lnTo>
                  <a:cubicBezTo>
                    <a:pt x="9359" y="4639"/>
                    <a:pt x="8908" y="4188"/>
                    <a:pt x="8351" y="4188"/>
                  </a:cubicBezTo>
                  <a:cubicBezTo>
                    <a:pt x="8126" y="4188"/>
                    <a:pt x="7900" y="4263"/>
                    <a:pt x="7734" y="4413"/>
                  </a:cubicBezTo>
                  <a:cubicBezTo>
                    <a:pt x="7542" y="4063"/>
                    <a:pt x="7190" y="3876"/>
                    <a:pt x="6839" y="3876"/>
                  </a:cubicBezTo>
                  <a:cubicBezTo>
                    <a:pt x="6587" y="3876"/>
                    <a:pt x="6334" y="3972"/>
                    <a:pt x="6140" y="4173"/>
                  </a:cubicBezTo>
                  <a:cubicBezTo>
                    <a:pt x="6110" y="4188"/>
                    <a:pt x="6110" y="4203"/>
                    <a:pt x="6094" y="4218"/>
                  </a:cubicBezTo>
                  <a:cubicBezTo>
                    <a:pt x="5900" y="3996"/>
                    <a:pt x="5621" y="3876"/>
                    <a:pt x="5340" y="3876"/>
                  </a:cubicBezTo>
                  <a:cubicBezTo>
                    <a:pt x="5164" y="3876"/>
                    <a:pt x="4987" y="3924"/>
                    <a:pt x="4831" y="4022"/>
                  </a:cubicBezTo>
                  <a:lnTo>
                    <a:pt x="4831" y="1013"/>
                  </a:lnTo>
                  <a:cubicBezTo>
                    <a:pt x="4831" y="404"/>
                    <a:pt x="4331" y="1"/>
                    <a:pt x="38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70"/>
            <p:cNvSpPr/>
            <p:nvPr/>
          </p:nvSpPr>
          <p:spPr>
            <a:xfrm>
              <a:off x="5392425" y="1231600"/>
              <a:ext cx="93700" cy="83925"/>
            </a:xfrm>
            <a:custGeom>
              <a:avLst/>
              <a:gdLst/>
              <a:ahLst/>
              <a:cxnLst/>
              <a:rect l="l" t="t" r="r" b="b"/>
              <a:pathLst>
                <a:path w="3748" h="3357" extrusionOk="0">
                  <a:moveTo>
                    <a:pt x="1851" y="542"/>
                  </a:moveTo>
                  <a:lnTo>
                    <a:pt x="2107" y="1068"/>
                  </a:lnTo>
                  <a:cubicBezTo>
                    <a:pt x="2182" y="1204"/>
                    <a:pt x="2318" y="1309"/>
                    <a:pt x="2468" y="1324"/>
                  </a:cubicBezTo>
                  <a:lnTo>
                    <a:pt x="3055" y="1414"/>
                  </a:lnTo>
                  <a:lnTo>
                    <a:pt x="2634" y="1821"/>
                  </a:lnTo>
                  <a:cubicBezTo>
                    <a:pt x="2528" y="1926"/>
                    <a:pt x="2468" y="2091"/>
                    <a:pt x="2498" y="2242"/>
                  </a:cubicBezTo>
                  <a:lnTo>
                    <a:pt x="2589" y="2829"/>
                  </a:lnTo>
                  <a:lnTo>
                    <a:pt x="2062" y="2543"/>
                  </a:lnTo>
                  <a:cubicBezTo>
                    <a:pt x="1994" y="2505"/>
                    <a:pt x="1919" y="2486"/>
                    <a:pt x="1844" y="2486"/>
                  </a:cubicBezTo>
                  <a:cubicBezTo>
                    <a:pt x="1769" y="2486"/>
                    <a:pt x="1693" y="2505"/>
                    <a:pt x="1626" y="2543"/>
                  </a:cubicBezTo>
                  <a:lnTo>
                    <a:pt x="1099" y="2829"/>
                  </a:lnTo>
                  <a:lnTo>
                    <a:pt x="1204" y="2242"/>
                  </a:lnTo>
                  <a:cubicBezTo>
                    <a:pt x="1234" y="2076"/>
                    <a:pt x="1174" y="1926"/>
                    <a:pt x="1069" y="1821"/>
                  </a:cubicBezTo>
                  <a:lnTo>
                    <a:pt x="648" y="1399"/>
                  </a:lnTo>
                  <a:lnTo>
                    <a:pt x="1234" y="1324"/>
                  </a:lnTo>
                  <a:cubicBezTo>
                    <a:pt x="1385" y="1309"/>
                    <a:pt x="1520" y="1204"/>
                    <a:pt x="1596" y="1068"/>
                  </a:cubicBezTo>
                  <a:lnTo>
                    <a:pt x="1851" y="542"/>
                  </a:lnTo>
                  <a:close/>
                  <a:moveTo>
                    <a:pt x="1868" y="0"/>
                  </a:moveTo>
                  <a:cubicBezTo>
                    <a:pt x="1697" y="0"/>
                    <a:pt x="1528" y="90"/>
                    <a:pt x="1445" y="271"/>
                  </a:cubicBezTo>
                  <a:lnTo>
                    <a:pt x="1159" y="828"/>
                  </a:lnTo>
                  <a:lnTo>
                    <a:pt x="542" y="918"/>
                  </a:lnTo>
                  <a:cubicBezTo>
                    <a:pt x="151" y="978"/>
                    <a:pt x="1" y="1459"/>
                    <a:pt x="272" y="1745"/>
                  </a:cubicBezTo>
                  <a:lnTo>
                    <a:pt x="708" y="2182"/>
                  </a:lnTo>
                  <a:lnTo>
                    <a:pt x="603" y="2799"/>
                  </a:lnTo>
                  <a:cubicBezTo>
                    <a:pt x="542" y="3084"/>
                    <a:pt x="768" y="3355"/>
                    <a:pt x="1069" y="3355"/>
                  </a:cubicBezTo>
                  <a:cubicBezTo>
                    <a:pt x="1144" y="3355"/>
                    <a:pt x="1219" y="3340"/>
                    <a:pt x="1295" y="3295"/>
                  </a:cubicBezTo>
                  <a:lnTo>
                    <a:pt x="1866" y="3009"/>
                  </a:lnTo>
                  <a:lnTo>
                    <a:pt x="2423" y="3295"/>
                  </a:lnTo>
                  <a:cubicBezTo>
                    <a:pt x="2498" y="3337"/>
                    <a:pt x="2576" y="3356"/>
                    <a:pt x="2652" y="3356"/>
                  </a:cubicBezTo>
                  <a:cubicBezTo>
                    <a:pt x="2928" y="3356"/>
                    <a:pt x="3174" y="3105"/>
                    <a:pt x="3115" y="2799"/>
                  </a:cubicBezTo>
                  <a:lnTo>
                    <a:pt x="3010" y="2182"/>
                  </a:lnTo>
                  <a:lnTo>
                    <a:pt x="3461" y="1745"/>
                  </a:lnTo>
                  <a:cubicBezTo>
                    <a:pt x="3747" y="1459"/>
                    <a:pt x="3582" y="978"/>
                    <a:pt x="3190" y="918"/>
                  </a:cubicBezTo>
                  <a:lnTo>
                    <a:pt x="2574" y="828"/>
                  </a:lnTo>
                  <a:lnTo>
                    <a:pt x="2303" y="271"/>
                  </a:lnTo>
                  <a:cubicBezTo>
                    <a:pt x="2212" y="90"/>
                    <a:pt x="2039" y="0"/>
                    <a:pt x="1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70"/>
            <p:cNvSpPr/>
            <p:nvPr/>
          </p:nvSpPr>
          <p:spPr>
            <a:xfrm>
              <a:off x="5221275" y="1294025"/>
              <a:ext cx="94075" cy="83900"/>
            </a:xfrm>
            <a:custGeom>
              <a:avLst/>
              <a:gdLst/>
              <a:ahLst/>
              <a:cxnLst/>
              <a:rect l="l" t="t" r="r" b="b"/>
              <a:pathLst>
                <a:path w="3763" h="3356" extrusionOk="0">
                  <a:moveTo>
                    <a:pt x="1882" y="542"/>
                  </a:moveTo>
                  <a:lnTo>
                    <a:pt x="2137" y="1069"/>
                  </a:lnTo>
                  <a:cubicBezTo>
                    <a:pt x="2213" y="1204"/>
                    <a:pt x="2348" y="1310"/>
                    <a:pt x="2498" y="1325"/>
                  </a:cubicBezTo>
                  <a:lnTo>
                    <a:pt x="3085" y="1415"/>
                  </a:lnTo>
                  <a:lnTo>
                    <a:pt x="2649" y="1821"/>
                  </a:lnTo>
                  <a:cubicBezTo>
                    <a:pt x="2544" y="1942"/>
                    <a:pt x="2483" y="2092"/>
                    <a:pt x="2514" y="2242"/>
                  </a:cubicBezTo>
                  <a:lnTo>
                    <a:pt x="2619" y="2829"/>
                  </a:lnTo>
                  <a:lnTo>
                    <a:pt x="2107" y="2558"/>
                  </a:lnTo>
                  <a:cubicBezTo>
                    <a:pt x="2032" y="2521"/>
                    <a:pt x="1953" y="2502"/>
                    <a:pt x="1876" y="2502"/>
                  </a:cubicBezTo>
                  <a:cubicBezTo>
                    <a:pt x="1799" y="2502"/>
                    <a:pt x="1724" y="2521"/>
                    <a:pt x="1656" y="2558"/>
                  </a:cubicBezTo>
                  <a:lnTo>
                    <a:pt x="1129" y="2829"/>
                  </a:lnTo>
                  <a:lnTo>
                    <a:pt x="1235" y="2242"/>
                  </a:lnTo>
                  <a:cubicBezTo>
                    <a:pt x="1265" y="2092"/>
                    <a:pt x="1205" y="1942"/>
                    <a:pt x="1099" y="1821"/>
                  </a:cubicBezTo>
                  <a:lnTo>
                    <a:pt x="678" y="1415"/>
                  </a:lnTo>
                  <a:lnTo>
                    <a:pt x="1250" y="1325"/>
                  </a:lnTo>
                  <a:cubicBezTo>
                    <a:pt x="1415" y="1310"/>
                    <a:pt x="1551" y="1204"/>
                    <a:pt x="1611" y="1069"/>
                  </a:cubicBezTo>
                  <a:lnTo>
                    <a:pt x="1882" y="542"/>
                  </a:lnTo>
                  <a:close/>
                  <a:moveTo>
                    <a:pt x="1868" y="1"/>
                  </a:moveTo>
                  <a:cubicBezTo>
                    <a:pt x="1697" y="1"/>
                    <a:pt x="1528" y="91"/>
                    <a:pt x="1445" y="271"/>
                  </a:cubicBezTo>
                  <a:lnTo>
                    <a:pt x="1159" y="828"/>
                  </a:lnTo>
                  <a:lnTo>
                    <a:pt x="543" y="918"/>
                  </a:lnTo>
                  <a:cubicBezTo>
                    <a:pt x="151" y="979"/>
                    <a:pt x="1" y="1460"/>
                    <a:pt x="272" y="1746"/>
                  </a:cubicBezTo>
                  <a:lnTo>
                    <a:pt x="723" y="2182"/>
                  </a:lnTo>
                  <a:lnTo>
                    <a:pt x="618" y="2799"/>
                  </a:lnTo>
                  <a:cubicBezTo>
                    <a:pt x="570" y="3108"/>
                    <a:pt x="813" y="3351"/>
                    <a:pt x="1088" y="3351"/>
                  </a:cubicBezTo>
                  <a:cubicBezTo>
                    <a:pt x="1161" y="3351"/>
                    <a:pt x="1237" y="3334"/>
                    <a:pt x="1310" y="3296"/>
                  </a:cubicBezTo>
                  <a:lnTo>
                    <a:pt x="1882" y="3010"/>
                  </a:lnTo>
                  <a:lnTo>
                    <a:pt x="2438" y="3296"/>
                  </a:lnTo>
                  <a:cubicBezTo>
                    <a:pt x="2514" y="3341"/>
                    <a:pt x="2589" y="3356"/>
                    <a:pt x="2664" y="3356"/>
                  </a:cubicBezTo>
                  <a:cubicBezTo>
                    <a:pt x="2769" y="3356"/>
                    <a:pt x="2860" y="3326"/>
                    <a:pt x="2950" y="3266"/>
                  </a:cubicBezTo>
                  <a:cubicBezTo>
                    <a:pt x="3100" y="3160"/>
                    <a:pt x="3161" y="2980"/>
                    <a:pt x="3130" y="2799"/>
                  </a:cubicBezTo>
                  <a:lnTo>
                    <a:pt x="3025" y="2182"/>
                  </a:lnTo>
                  <a:lnTo>
                    <a:pt x="3476" y="1746"/>
                  </a:lnTo>
                  <a:cubicBezTo>
                    <a:pt x="3762" y="1460"/>
                    <a:pt x="3597" y="979"/>
                    <a:pt x="3221" y="918"/>
                  </a:cubicBezTo>
                  <a:lnTo>
                    <a:pt x="3191" y="918"/>
                  </a:lnTo>
                  <a:lnTo>
                    <a:pt x="2574" y="828"/>
                  </a:lnTo>
                  <a:lnTo>
                    <a:pt x="2303" y="271"/>
                  </a:lnTo>
                  <a:cubicBezTo>
                    <a:pt x="2213" y="91"/>
                    <a:pt x="2040" y="1"/>
                    <a:pt x="1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70"/>
            <p:cNvSpPr/>
            <p:nvPr/>
          </p:nvSpPr>
          <p:spPr>
            <a:xfrm>
              <a:off x="5566200" y="1294025"/>
              <a:ext cx="88800" cy="83900"/>
            </a:xfrm>
            <a:custGeom>
              <a:avLst/>
              <a:gdLst/>
              <a:ahLst/>
              <a:cxnLst/>
              <a:rect l="l" t="t" r="r" b="b"/>
              <a:pathLst>
                <a:path w="3552" h="3356" extrusionOk="0">
                  <a:moveTo>
                    <a:pt x="1761" y="542"/>
                  </a:moveTo>
                  <a:lnTo>
                    <a:pt x="2017" y="1069"/>
                  </a:lnTo>
                  <a:cubicBezTo>
                    <a:pt x="2092" y="1204"/>
                    <a:pt x="2228" y="1310"/>
                    <a:pt x="2378" y="1340"/>
                  </a:cubicBezTo>
                  <a:lnTo>
                    <a:pt x="2965" y="1415"/>
                  </a:lnTo>
                  <a:lnTo>
                    <a:pt x="2544" y="1836"/>
                  </a:lnTo>
                  <a:cubicBezTo>
                    <a:pt x="2423" y="1942"/>
                    <a:pt x="2378" y="2092"/>
                    <a:pt x="2408" y="2257"/>
                  </a:cubicBezTo>
                  <a:lnTo>
                    <a:pt x="2498" y="2829"/>
                  </a:lnTo>
                  <a:lnTo>
                    <a:pt x="1987" y="2558"/>
                  </a:lnTo>
                  <a:cubicBezTo>
                    <a:pt x="1912" y="2521"/>
                    <a:pt x="1833" y="2502"/>
                    <a:pt x="1756" y="2502"/>
                  </a:cubicBezTo>
                  <a:cubicBezTo>
                    <a:pt x="1678" y="2502"/>
                    <a:pt x="1603" y="2521"/>
                    <a:pt x="1536" y="2558"/>
                  </a:cubicBezTo>
                  <a:lnTo>
                    <a:pt x="1009" y="2829"/>
                  </a:lnTo>
                  <a:lnTo>
                    <a:pt x="1114" y="2257"/>
                  </a:lnTo>
                  <a:cubicBezTo>
                    <a:pt x="1144" y="2092"/>
                    <a:pt x="1084" y="1942"/>
                    <a:pt x="979" y="1836"/>
                  </a:cubicBezTo>
                  <a:lnTo>
                    <a:pt x="558" y="1415"/>
                  </a:lnTo>
                  <a:lnTo>
                    <a:pt x="1144" y="1340"/>
                  </a:lnTo>
                  <a:cubicBezTo>
                    <a:pt x="1295" y="1310"/>
                    <a:pt x="1430" y="1204"/>
                    <a:pt x="1490" y="1069"/>
                  </a:cubicBezTo>
                  <a:lnTo>
                    <a:pt x="1761" y="542"/>
                  </a:lnTo>
                  <a:close/>
                  <a:moveTo>
                    <a:pt x="1759" y="1"/>
                  </a:moveTo>
                  <a:cubicBezTo>
                    <a:pt x="1588" y="1"/>
                    <a:pt x="1415" y="91"/>
                    <a:pt x="1325" y="271"/>
                  </a:cubicBezTo>
                  <a:lnTo>
                    <a:pt x="1054" y="828"/>
                  </a:lnTo>
                  <a:lnTo>
                    <a:pt x="437" y="918"/>
                  </a:lnTo>
                  <a:cubicBezTo>
                    <a:pt x="257" y="948"/>
                    <a:pt x="106" y="1084"/>
                    <a:pt x="61" y="1249"/>
                  </a:cubicBezTo>
                  <a:cubicBezTo>
                    <a:pt x="1" y="1415"/>
                    <a:pt x="46" y="1611"/>
                    <a:pt x="181" y="1746"/>
                  </a:cubicBezTo>
                  <a:lnTo>
                    <a:pt x="618" y="2182"/>
                  </a:lnTo>
                  <a:lnTo>
                    <a:pt x="512" y="2799"/>
                  </a:lnTo>
                  <a:cubicBezTo>
                    <a:pt x="465" y="3108"/>
                    <a:pt x="708" y="3351"/>
                    <a:pt x="990" y="3351"/>
                  </a:cubicBezTo>
                  <a:cubicBezTo>
                    <a:pt x="1065" y="3351"/>
                    <a:pt x="1144" y="3334"/>
                    <a:pt x="1220" y="3296"/>
                  </a:cubicBezTo>
                  <a:lnTo>
                    <a:pt x="1776" y="3010"/>
                  </a:lnTo>
                  <a:lnTo>
                    <a:pt x="2348" y="3296"/>
                  </a:lnTo>
                  <a:cubicBezTo>
                    <a:pt x="2408" y="3341"/>
                    <a:pt x="2483" y="3356"/>
                    <a:pt x="2559" y="3356"/>
                  </a:cubicBezTo>
                  <a:cubicBezTo>
                    <a:pt x="2860" y="3356"/>
                    <a:pt x="3085" y="3085"/>
                    <a:pt x="3040" y="2784"/>
                  </a:cubicBezTo>
                  <a:lnTo>
                    <a:pt x="2935" y="2167"/>
                  </a:lnTo>
                  <a:lnTo>
                    <a:pt x="3386" y="1731"/>
                  </a:lnTo>
                  <a:cubicBezTo>
                    <a:pt x="3507" y="1611"/>
                    <a:pt x="3552" y="1415"/>
                    <a:pt x="3507" y="1249"/>
                  </a:cubicBezTo>
                  <a:lnTo>
                    <a:pt x="3476" y="1249"/>
                  </a:lnTo>
                  <a:cubicBezTo>
                    <a:pt x="3416" y="1069"/>
                    <a:pt x="3266" y="948"/>
                    <a:pt x="3085" y="918"/>
                  </a:cubicBezTo>
                  <a:lnTo>
                    <a:pt x="2468" y="828"/>
                  </a:lnTo>
                  <a:lnTo>
                    <a:pt x="2183" y="271"/>
                  </a:lnTo>
                  <a:cubicBezTo>
                    <a:pt x="2100" y="91"/>
                    <a:pt x="1931" y="1"/>
                    <a:pt x="1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70"/>
            <p:cNvSpPr/>
            <p:nvPr/>
          </p:nvSpPr>
          <p:spPr>
            <a:xfrm>
              <a:off x="5301400" y="1253675"/>
              <a:ext cx="94075" cy="84000"/>
            </a:xfrm>
            <a:custGeom>
              <a:avLst/>
              <a:gdLst/>
              <a:ahLst/>
              <a:cxnLst/>
              <a:rect l="l" t="t" r="r" b="b"/>
              <a:pathLst>
                <a:path w="3763" h="3360" extrusionOk="0">
                  <a:moveTo>
                    <a:pt x="1881" y="531"/>
                  </a:moveTo>
                  <a:lnTo>
                    <a:pt x="2137" y="1058"/>
                  </a:lnTo>
                  <a:cubicBezTo>
                    <a:pt x="2212" y="1193"/>
                    <a:pt x="2348" y="1299"/>
                    <a:pt x="2498" y="1329"/>
                  </a:cubicBezTo>
                  <a:lnTo>
                    <a:pt x="3085" y="1404"/>
                  </a:lnTo>
                  <a:lnTo>
                    <a:pt x="2664" y="1825"/>
                  </a:lnTo>
                  <a:cubicBezTo>
                    <a:pt x="2558" y="1931"/>
                    <a:pt x="2498" y="2081"/>
                    <a:pt x="2528" y="2247"/>
                  </a:cubicBezTo>
                  <a:lnTo>
                    <a:pt x="2634" y="2818"/>
                  </a:lnTo>
                  <a:lnTo>
                    <a:pt x="2107" y="2547"/>
                  </a:lnTo>
                  <a:cubicBezTo>
                    <a:pt x="2039" y="2510"/>
                    <a:pt x="1964" y="2491"/>
                    <a:pt x="1887" y="2491"/>
                  </a:cubicBezTo>
                  <a:cubicBezTo>
                    <a:pt x="1810" y="2491"/>
                    <a:pt x="1731" y="2510"/>
                    <a:pt x="1656" y="2547"/>
                  </a:cubicBezTo>
                  <a:lnTo>
                    <a:pt x="1129" y="2818"/>
                  </a:lnTo>
                  <a:lnTo>
                    <a:pt x="1234" y="2247"/>
                  </a:lnTo>
                  <a:cubicBezTo>
                    <a:pt x="1264" y="2081"/>
                    <a:pt x="1204" y="1931"/>
                    <a:pt x="1099" y="1825"/>
                  </a:cubicBezTo>
                  <a:lnTo>
                    <a:pt x="678" y="1404"/>
                  </a:lnTo>
                  <a:lnTo>
                    <a:pt x="1264" y="1329"/>
                  </a:lnTo>
                  <a:cubicBezTo>
                    <a:pt x="1415" y="1299"/>
                    <a:pt x="1550" y="1208"/>
                    <a:pt x="1626" y="1058"/>
                  </a:cubicBezTo>
                  <a:lnTo>
                    <a:pt x="1881" y="531"/>
                  </a:lnTo>
                  <a:close/>
                  <a:moveTo>
                    <a:pt x="1883" y="1"/>
                  </a:moveTo>
                  <a:cubicBezTo>
                    <a:pt x="1712" y="1"/>
                    <a:pt x="1543" y="87"/>
                    <a:pt x="1460" y="260"/>
                  </a:cubicBezTo>
                  <a:lnTo>
                    <a:pt x="1174" y="832"/>
                  </a:lnTo>
                  <a:lnTo>
                    <a:pt x="557" y="922"/>
                  </a:lnTo>
                  <a:cubicBezTo>
                    <a:pt x="166" y="968"/>
                    <a:pt x="1" y="1449"/>
                    <a:pt x="287" y="1735"/>
                  </a:cubicBezTo>
                  <a:lnTo>
                    <a:pt x="738" y="2171"/>
                  </a:lnTo>
                  <a:lnTo>
                    <a:pt x="633" y="2788"/>
                  </a:lnTo>
                  <a:cubicBezTo>
                    <a:pt x="572" y="3089"/>
                    <a:pt x="813" y="3360"/>
                    <a:pt x="1099" y="3360"/>
                  </a:cubicBezTo>
                  <a:cubicBezTo>
                    <a:pt x="1189" y="3360"/>
                    <a:pt x="1264" y="3330"/>
                    <a:pt x="1325" y="3300"/>
                  </a:cubicBezTo>
                  <a:lnTo>
                    <a:pt x="1896" y="3014"/>
                  </a:lnTo>
                  <a:lnTo>
                    <a:pt x="2438" y="3300"/>
                  </a:lnTo>
                  <a:cubicBezTo>
                    <a:pt x="2509" y="3337"/>
                    <a:pt x="2582" y="3353"/>
                    <a:pt x="2653" y="3353"/>
                  </a:cubicBezTo>
                  <a:cubicBezTo>
                    <a:pt x="2931" y="3353"/>
                    <a:pt x="3178" y="3099"/>
                    <a:pt x="3130" y="2788"/>
                  </a:cubicBezTo>
                  <a:lnTo>
                    <a:pt x="3025" y="2171"/>
                  </a:lnTo>
                  <a:lnTo>
                    <a:pt x="3476" y="1735"/>
                  </a:lnTo>
                  <a:cubicBezTo>
                    <a:pt x="3762" y="1449"/>
                    <a:pt x="3597" y="968"/>
                    <a:pt x="3205" y="922"/>
                  </a:cubicBezTo>
                  <a:lnTo>
                    <a:pt x="2589" y="832"/>
                  </a:lnTo>
                  <a:lnTo>
                    <a:pt x="2318" y="260"/>
                  </a:lnTo>
                  <a:cubicBezTo>
                    <a:pt x="2227" y="87"/>
                    <a:pt x="2054" y="1"/>
                    <a:pt x="1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0"/>
            <p:cNvSpPr/>
            <p:nvPr/>
          </p:nvSpPr>
          <p:spPr>
            <a:xfrm>
              <a:off x="5481950" y="1253400"/>
              <a:ext cx="94075" cy="84125"/>
            </a:xfrm>
            <a:custGeom>
              <a:avLst/>
              <a:gdLst/>
              <a:ahLst/>
              <a:cxnLst/>
              <a:rect l="l" t="t" r="r" b="b"/>
              <a:pathLst>
                <a:path w="3763" h="3365" extrusionOk="0">
                  <a:moveTo>
                    <a:pt x="1896" y="1"/>
                  </a:moveTo>
                  <a:cubicBezTo>
                    <a:pt x="1701" y="1"/>
                    <a:pt x="1535" y="106"/>
                    <a:pt x="1460" y="271"/>
                  </a:cubicBezTo>
                  <a:lnTo>
                    <a:pt x="1174" y="843"/>
                  </a:lnTo>
                  <a:lnTo>
                    <a:pt x="557" y="933"/>
                  </a:lnTo>
                  <a:cubicBezTo>
                    <a:pt x="166" y="994"/>
                    <a:pt x="1" y="1460"/>
                    <a:pt x="286" y="1746"/>
                  </a:cubicBezTo>
                  <a:lnTo>
                    <a:pt x="738" y="2182"/>
                  </a:lnTo>
                  <a:lnTo>
                    <a:pt x="633" y="2799"/>
                  </a:lnTo>
                  <a:cubicBezTo>
                    <a:pt x="587" y="2980"/>
                    <a:pt x="663" y="3160"/>
                    <a:pt x="813" y="3266"/>
                  </a:cubicBezTo>
                  <a:cubicBezTo>
                    <a:pt x="888" y="3326"/>
                    <a:pt x="994" y="3356"/>
                    <a:pt x="1099" y="3356"/>
                  </a:cubicBezTo>
                  <a:cubicBezTo>
                    <a:pt x="1174" y="3356"/>
                    <a:pt x="1249" y="3341"/>
                    <a:pt x="1325" y="3311"/>
                  </a:cubicBezTo>
                  <a:lnTo>
                    <a:pt x="1881" y="3010"/>
                  </a:lnTo>
                  <a:lnTo>
                    <a:pt x="2453" y="3311"/>
                  </a:lnTo>
                  <a:cubicBezTo>
                    <a:pt x="2524" y="3348"/>
                    <a:pt x="2597" y="3364"/>
                    <a:pt x="2668" y="3364"/>
                  </a:cubicBezTo>
                  <a:cubicBezTo>
                    <a:pt x="2946" y="3364"/>
                    <a:pt x="3193" y="3110"/>
                    <a:pt x="3145" y="2799"/>
                  </a:cubicBezTo>
                  <a:lnTo>
                    <a:pt x="3115" y="2649"/>
                  </a:lnTo>
                  <a:cubicBezTo>
                    <a:pt x="3089" y="2509"/>
                    <a:pt x="2980" y="2446"/>
                    <a:pt x="2871" y="2446"/>
                  </a:cubicBezTo>
                  <a:cubicBezTo>
                    <a:pt x="2733" y="2446"/>
                    <a:pt x="2593" y="2547"/>
                    <a:pt x="2619" y="2724"/>
                  </a:cubicBezTo>
                  <a:lnTo>
                    <a:pt x="2634" y="2829"/>
                  </a:lnTo>
                  <a:lnTo>
                    <a:pt x="2122" y="2558"/>
                  </a:lnTo>
                  <a:cubicBezTo>
                    <a:pt x="2047" y="2521"/>
                    <a:pt x="1968" y="2502"/>
                    <a:pt x="1891" y="2502"/>
                  </a:cubicBezTo>
                  <a:cubicBezTo>
                    <a:pt x="1814" y="2502"/>
                    <a:pt x="1738" y="2521"/>
                    <a:pt x="1671" y="2558"/>
                  </a:cubicBezTo>
                  <a:lnTo>
                    <a:pt x="1144" y="2829"/>
                  </a:lnTo>
                  <a:lnTo>
                    <a:pt x="1249" y="2258"/>
                  </a:lnTo>
                  <a:cubicBezTo>
                    <a:pt x="1280" y="2092"/>
                    <a:pt x="1219" y="1942"/>
                    <a:pt x="1114" y="1821"/>
                  </a:cubicBezTo>
                  <a:lnTo>
                    <a:pt x="693" y="1415"/>
                  </a:lnTo>
                  <a:lnTo>
                    <a:pt x="1264" y="1325"/>
                  </a:lnTo>
                  <a:cubicBezTo>
                    <a:pt x="1430" y="1310"/>
                    <a:pt x="1565" y="1219"/>
                    <a:pt x="1626" y="1069"/>
                  </a:cubicBezTo>
                  <a:lnTo>
                    <a:pt x="1896" y="542"/>
                  </a:lnTo>
                  <a:lnTo>
                    <a:pt x="2152" y="1069"/>
                  </a:lnTo>
                  <a:cubicBezTo>
                    <a:pt x="2227" y="1204"/>
                    <a:pt x="2363" y="1310"/>
                    <a:pt x="2513" y="1325"/>
                  </a:cubicBezTo>
                  <a:lnTo>
                    <a:pt x="3100" y="1415"/>
                  </a:lnTo>
                  <a:cubicBezTo>
                    <a:pt x="2935" y="1603"/>
                    <a:pt x="3102" y="1837"/>
                    <a:pt x="3297" y="1837"/>
                  </a:cubicBezTo>
                  <a:cubicBezTo>
                    <a:pt x="3352" y="1837"/>
                    <a:pt x="3409" y="1819"/>
                    <a:pt x="3461" y="1776"/>
                  </a:cubicBezTo>
                  <a:lnTo>
                    <a:pt x="3491" y="1746"/>
                  </a:lnTo>
                  <a:cubicBezTo>
                    <a:pt x="3762" y="1460"/>
                    <a:pt x="3612" y="979"/>
                    <a:pt x="3220" y="918"/>
                  </a:cubicBezTo>
                  <a:lnTo>
                    <a:pt x="2604" y="828"/>
                  </a:lnTo>
                  <a:lnTo>
                    <a:pt x="2318" y="271"/>
                  </a:lnTo>
                  <a:cubicBezTo>
                    <a:pt x="2242" y="106"/>
                    <a:pt x="2077" y="1"/>
                    <a:pt x="1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1" name="Google Shape;3261;p70"/>
          <p:cNvGrpSpPr/>
          <p:nvPr/>
        </p:nvGrpSpPr>
        <p:grpSpPr>
          <a:xfrm>
            <a:off x="4178811" y="4210755"/>
            <a:ext cx="428825" cy="305825"/>
            <a:chOff x="4795500" y="1293275"/>
            <a:chExt cx="428825" cy="305825"/>
          </a:xfrm>
        </p:grpSpPr>
        <p:sp>
          <p:nvSpPr>
            <p:cNvPr id="3262" name="Google Shape;3262;p70"/>
            <p:cNvSpPr/>
            <p:nvPr/>
          </p:nvSpPr>
          <p:spPr>
            <a:xfrm>
              <a:off x="4795500" y="1293275"/>
              <a:ext cx="428825" cy="305825"/>
            </a:xfrm>
            <a:custGeom>
              <a:avLst/>
              <a:gdLst/>
              <a:ahLst/>
              <a:cxnLst/>
              <a:rect l="l" t="t" r="r" b="b"/>
              <a:pathLst>
                <a:path w="17153" h="12233" extrusionOk="0">
                  <a:moveTo>
                    <a:pt x="10126" y="10217"/>
                  </a:moveTo>
                  <a:cubicBezTo>
                    <a:pt x="10021" y="10518"/>
                    <a:pt x="9735" y="10728"/>
                    <a:pt x="9419" y="10728"/>
                  </a:cubicBezTo>
                  <a:lnTo>
                    <a:pt x="7749" y="10728"/>
                  </a:lnTo>
                  <a:cubicBezTo>
                    <a:pt x="7418" y="10728"/>
                    <a:pt x="7132" y="10518"/>
                    <a:pt x="7026" y="10217"/>
                  </a:cubicBezTo>
                  <a:close/>
                  <a:moveTo>
                    <a:pt x="2046" y="1"/>
                  </a:moveTo>
                  <a:cubicBezTo>
                    <a:pt x="1354" y="1"/>
                    <a:pt x="782" y="557"/>
                    <a:pt x="782" y="1249"/>
                  </a:cubicBezTo>
                  <a:lnTo>
                    <a:pt x="782" y="3055"/>
                  </a:lnTo>
                  <a:cubicBezTo>
                    <a:pt x="782" y="3220"/>
                    <a:pt x="910" y="3303"/>
                    <a:pt x="1038" y="3303"/>
                  </a:cubicBezTo>
                  <a:cubicBezTo>
                    <a:pt x="1166" y="3303"/>
                    <a:pt x="1294" y="3220"/>
                    <a:pt x="1294" y="3055"/>
                  </a:cubicBezTo>
                  <a:lnTo>
                    <a:pt x="1294" y="1249"/>
                  </a:lnTo>
                  <a:cubicBezTo>
                    <a:pt x="1294" y="843"/>
                    <a:pt x="1625" y="497"/>
                    <a:pt x="2046" y="497"/>
                  </a:cubicBezTo>
                  <a:lnTo>
                    <a:pt x="15121" y="497"/>
                  </a:lnTo>
                  <a:cubicBezTo>
                    <a:pt x="15527" y="497"/>
                    <a:pt x="15873" y="843"/>
                    <a:pt x="15873" y="1249"/>
                  </a:cubicBezTo>
                  <a:lnTo>
                    <a:pt x="15873" y="8381"/>
                  </a:lnTo>
                  <a:lnTo>
                    <a:pt x="14263" y="8381"/>
                  </a:lnTo>
                  <a:cubicBezTo>
                    <a:pt x="13932" y="8381"/>
                    <a:pt x="13932" y="8878"/>
                    <a:pt x="14263" y="8878"/>
                  </a:cubicBezTo>
                  <a:lnTo>
                    <a:pt x="15873" y="8878"/>
                  </a:lnTo>
                  <a:lnTo>
                    <a:pt x="15873" y="9720"/>
                  </a:lnTo>
                  <a:lnTo>
                    <a:pt x="1294" y="9720"/>
                  </a:lnTo>
                  <a:lnTo>
                    <a:pt x="1294" y="8878"/>
                  </a:lnTo>
                  <a:lnTo>
                    <a:pt x="13180" y="8878"/>
                  </a:lnTo>
                  <a:cubicBezTo>
                    <a:pt x="13511" y="8878"/>
                    <a:pt x="13511" y="8381"/>
                    <a:pt x="13180" y="8381"/>
                  </a:cubicBezTo>
                  <a:lnTo>
                    <a:pt x="1294" y="8381"/>
                  </a:lnTo>
                  <a:lnTo>
                    <a:pt x="1294" y="4153"/>
                  </a:lnTo>
                  <a:cubicBezTo>
                    <a:pt x="1294" y="3988"/>
                    <a:pt x="1166" y="3905"/>
                    <a:pt x="1038" y="3905"/>
                  </a:cubicBezTo>
                  <a:cubicBezTo>
                    <a:pt x="910" y="3905"/>
                    <a:pt x="782" y="3988"/>
                    <a:pt x="782" y="4153"/>
                  </a:cubicBezTo>
                  <a:lnTo>
                    <a:pt x="782" y="9720"/>
                  </a:lnTo>
                  <a:lnTo>
                    <a:pt x="256" y="9720"/>
                  </a:lnTo>
                  <a:cubicBezTo>
                    <a:pt x="120" y="9720"/>
                    <a:pt x="0" y="9825"/>
                    <a:pt x="0" y="9976"/>
                  </a:cubicBezTo>
                  <a:lnTo>
                    <a:pt x="0" y="10969"/>
                  </a:lnTo>
                  <a:cubicBezTo>
                    <a:pt x="0" y="11676"/>
                    <a:pt x="572" y="12233"/>
                    <a:pt x="1264" y="12233"/>
                  </a:cubicBezTo>
                  <a:lnTo>
                    <a:pt x="4875" y="12233"/>
                  </a:lnTo>
                  <a:cubicBezTo>
                    <a:pt x="5206" y="12233"/>
                    <a:pt x="5206" y="11721"/>
                    <a:pt x="4875" y="11721"/>
                  </a:cubicBezTo>
                  <a:lnTo>
                    <a:pt x="1264" y="11721"/>
                  </a:lnTo>
                  <a:cubicBezTo>
                    <a:pt x="843" y="11721"/>
                    <a:pt x="512" y="11390"/>
                    <a:pt x="512" y="10969"/>
                  </a:cubicBezTo>
                  <a:lnTo>
                    <a:pt x="512" y="10217"/>
                  </a:lnTo>
                  <a:lnTo>
                    <a:pt x="6515" y="10217"/>
                  </a:lnTo>
                  <a:cubicBezTo>
                    <a:pt x="6635" y="10803"/>
                    <a:pt x="7147" y="11225"/>
                    <a:pt x="7749" y="11225"/>
                  </a:cubicBezTo>
                  <a:lnTo>
                    <a:pt x="9434" y="11225"/>
                  </a:lnTo>
                  <a:cubicBezTo>
                    <a:pt x="10021" y="11225"/>
                    <a:pt x="10532" y="10803"/>
                    <a:pt x="10652" y="10217"/>
                  </a:cubicBezTo>
                  <a:lnTo>
                    <a:pt x="16671" y="10217"/>
                  </a:lnTo>
                  <a:lnTo>
                    <a:pt x="16671" y="10969"/>
                  </a:lnTo>
                  <a:cubicBezTo>
                    <a:pt x="16671" y="11390"/>
                    <a:pt x="16325" y="11721"/>
                    <a:pt x="15918" y="11721"/>
                  </a:cubicBezTo>
                  <a:lnTo>
                    <a:pt x="5973" y="11721"/>
                  </a:lnTo>
                  <a:cubicBezTo>
                    <a:pt x="5627" y="11721"/>
                    <a:pt x="5627" y="12233"/>
                    <a:pt x="5973" y="12233"/>
                  </a:cubicBezTo>
                  <a:lnTo>
                    <a:pt x="15903" y="12233"/>
                  </a:lnTo>
                  <a:cubicBezTo>
                    <a:pt x="16596" y="12233"/>
                    <a:pt x="17152" y="11661"/>
                    <a:pt x="17152" y="10969"/>
                  </a:cubicBezTo>
                  <a:lnTo>
                    <a:pt x="17152" y="9976"/>
                  </a:lnTo>
                  <a:cubicBezTo>
                    <a:pt x="17152" y="9825"/>
                    <a:pt x="17047" y="9720"/>
                    <a:pt x="16912" y="9720"/>
                  </a:cubicBezTo>
                  <a:lnTo>
                    <a:pt x="16370" y="9720"/>
                  </a:lnTo>
                  <a:lnTo>
                    <a:pt x="16370" y="1249"/>
                  </a:lnTo>
                  <a:cubicBezTo>
                    <a:pt x="16370" y="557"/>
                    <a:pt x="15813" y="1"/>
                    <a:pt x="15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0"/>
            <p:cNvSpPr/>
            <p:nvPr/>
          </p:nvSpPr>
          <p:spPr>
            <a:xfrm>
              <a:off x="4923825" y="1322075"/>
              <a:ext cx="174425" cy="166700"/>
            </a:xfrm>
            <a:custGeom>
              <a:avLst/>
              <a:gdLst/>
              <a:ahLst/>
              <a:cxnLst/>
              <a:rect l="l" t="t" r="r" b="b"/>
              <a:pathLst>
                <a:path w="6977" h="6668" extrusionOk="0">
                  <a:moveTo>
                    <a:pt x="5264" y="519"/>
                  </a:moveTo>
                  <a:cubicBezTo>
                    <a:pt x="5971" y="519"/>
                    <a:pt x="6332" y="1391"/>
                    <a:pt x="5820" y="1888"/>
                  </a:cubicBezTo>
                  <a:cubicBezTo>
                    <a:pt x="5659" y="2054"/>
                    <a:pt x="5458" y="2128"/>
                    <a:pt x="5260" y="2128"/>
                  </a:cubicBezTo>
                  <a:cubicBezTo>
                    <a:pt x="4849" y="2128"/>
                    <a:pt x="4451" y="1808"/>
                    <a:pt x="4451" y="1331"/>
                  </a:cubicBezTo>
                  <a:cubicBezTo>
                    <a:pt x="4451" y="880"/>
                    <a:pt x="4812" y="519"/>
                    <a:pt x="5264" y="519"/>
                  </a:cubicBezTo>
                  <a:close/>
                  <a:moveTo>
                    <a:pt x="1615" y="2531"/>
                  </a:moveTo>
                  <a:cubicBezTo>
                    <a:pt x="2030" y="2531"/>
                    <a:pt x="2435" y="2855"/>
                    <a:pt x="2435" y="3347"/>
                  </a:cubicBezTo>
                  <a:cubicBezTo>
                    <a:pt x="2435" y="3784"/>
                    <a:pt x="2074" y="4145"/>
                    <a:pt x="1623" y="4145"/>
                  </a:cubicBezTo>
                  <a:cubicBezTo>
                    <a:pt x="915" y="4145"/>
                    <a:pt x="554" y="3272"/>
                    <a:pt x="1066" y="2760"/>
                  </a:cubicBezTo>
                  <a:cubicBezTo>
                    <a:pt x="1224" y="2602"/>
                    <a:pt x="1421" y="2531"/>
                    <a:pt x="1615" y="2531"/>
                  </a:cubicBezTo>
                  <a:close/>
                  <a:moveTo>
                    <a:pt x="5264" y="4551"/>
                  </a:moveTo>
                  <a:cubicBezTo>
                    <a:pt x="5986" y="4551"/>
                    <a:pt x="6347" y="5408"/>
                    <a:pt x="5835" y="5920"/>
                  </a:cubicBezTo>
                  <a:cubicBezTo>
                    <a:pt x="5675" y="6086"/>
                    <a:pt x="5474" y="6160"/>
                    <a:pt x="5277" y="6160"/>
                  </a:cubicBezTo>
                  <a:cubicBezTo>
                    <a:pt x="4865" y="6160"/>
                    <a:pt x="4466" y="5837"/>
                    <a:pt x="4466" y="5348"/>
                  </a:cubicBezTo>
                  <a:cubicBezTo>
                    <a:pt x="4466" y="4912"/>
                    <a:pt x="4827" y="4551"/>
                    <a:pt x="5264" y="4551"/>
                  </a:cubicBezTo>
                  <a:close/>
                  <a:moveTo>
                    <a:pt x="5293" y="0"/>
                  </a:moveTo>
                  <a:cubicBezTo>
                    <a:pt x="4485" y="0"/>
                    <a:pt x="3690" y="734"/>
                    <a:pt x="4015" y="1737"/>
                  </a:cubicBezTo>
                  <a:lnTo>
                    <a:pt x="2631" y="2505"/>
                  </a:lnTo>
                  <a:cubicBezTo>
                    <a:pt x="2375" y="2204"/>
                    <a:pt x="2014" y="2038"/>
                    <a:pt x="1623" y="2038"/>
                  </a:cubicBezTo>
                  <a:cubicBezTo>
                    <a:pt x="1615" y="2038"/>
                    <a:pt x="1608" y="2038"/>
                    <a:pt x="1601" y="2038"/>
                  </a:cubicBezTo>
                  <a:cubicBezTo>
                    <a:pt x="650" y="2038"/>
                    <a:pt x="1" y="3038"/>
                    <a:pt x="419" y="3904"/>
                  </a:cubicBezTo>
                  <a:cubicBezTo>
                    <a:pt x="647" y="4402"/>
                    <a:pt x="1122" y="4664"/>
                    <a:pt x="1604" y="4664"/>
                  </a:cubicBezTo>
                  <a:cubicBezTo>
                    <a:pt x="1980" y="4664"/>
                    <a:pt x="2360" y="4505"/>
                    <a:pt x="2631" y="4175"/>
                  </a:cubicBezTo>
                  <a:lnTo>
                    <a:pt x="4030" y="4957"/>
                  </a:lnTo>
                  <a:cubicBezTo>
                    <a:pt x="3985" y="5077"/>
                    <a:pt x="3955" y="5213"/>
                    <a:pt x="3970" y="5348"/>
                  </a:cubicBezTo>
                  <a:cubicBezTo>
                    <a:pt x="3961" y="6189"/>
                    <a:pt x="4627" y="6667"/>
                    <a:pt x="5293" y="6667"/>
                  </a:cubicBezTo>
                  <a:cubicBezTo>
                    <a:pt x="5796" y="6667"/>
                    <a:pt x="6299" y="6395"/>
                    <a:pt x="6512" y="5800"/>
                  </a:cubicBezTo>
                  <a:cubicBezTo>
                    <a:pt x="6872" y="4827"/>
                    <a:pt x="6088" y="4026"/>
                    <a:pt x="5261" y="4026"/>
                  </a:cubicBezTo>
                  <a:cubicBezTo>
                    <a:pt x="4911" y="4026"/>
                    <a:pt x="4553" y="4170"/>
                    <a:pt x="4271" y="4506"/>
                  </a:cubicBezTo>
                  <a:lnTo>
                    <a:pt x="2871" y="3738"/>
                  </a:lnTo>
                  <a:cubicBezTo>
                    <a:pt x="2962" y="3483"/>
                    <a:pt x="2962" y="3197"/>
                    <a:pt x="2871" y="2941"/>
                  </a:cubicBezTo>
                  <a:lnTo>
                    <a:pt x="4256" y="2174"/>
                  </a:lnTo>
                  <a:cubicBezTo>
                    <a:pt x="4543" y="2511"/>
                    <a:pt x="4897" y="2654"/>
                    <a:pt x="5241" y="2654"/>
                  </a:cubicBezTo>
                  <a:cubicBezTo>
                    <a:pt x="6140" y="2654"/>
                    <a:pt x="6977" y="1685"/>
                    <a:pt x="6422" y="684"/>
                  </a:cubicBezTo>
                  <a:cubicBezTo>
                    <a:pt x="6152" y="205"/>
                    <a:pt x="5721" y="0"/>
                    <a:pt x="5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4" name="Google Shape;3264;p70"/>
          <p:cNvGrpSpPr/>
          <p:nvPr/>
        </p:nvGrpSpPr>
        <p:grpSpPr>
          <a:xfrm>
            <a:off x="6739737" y="2699646"/>
            <a:ext cx="321250" cy="428325"/>
            <a:chOff x="2872625" y="2026900"/>
            <a:chExt cx="321250" cy="428325"/>
          </a:xfrm>
        </p:grpSpPr>
        <p:sp>
          <p:nvSpPr>
            <p:cNvPr id="3265" name="Google Shape;3265;p70"/>
            <p:cNvSpPr/>
            <p:nvPr/>
          </p:nvSpPr>
          <p:spPr>
            <a:xfrm>
              <a:off x="2902725" y="2102050"/>
              <a:ext cx="291150" cy="353175"/>
            </a:xfrm>
            <a:custGeom>
              <a:avLst/>
              <a:gdLst/>
              <a:ahLst/>
              <a:cxnLst/>
              <a:rect l="l" t="t" r="r" b="b"/>
              <a:pathLst>
                <a:path w="11646" h="14127" extrusionOk="0">
                  <a:moveTo>
                    <a:pt x="9163" y="10425"/>
                  </a:moveTo>
                  <a:cubicBezTo>
                    <a:pt x="9479" y="10425"/>
                    <a:pt x="9750" y="10696"/>
                    <a:pt x="9750" y="11012"/>
                  </a:cubicBezTo>
                  <a:lnTo>
                    <a:pt x="9750" y="11192"/>
                  </a:lnTo>
                  <a:cubicBezTo>
                    <a:pt x="9750" y="11508"/>
                    <a:pt x="9479" y="11779"/>
                    <a:pt x="9163" y="11779"/>
                  </a:cubicBezTo>
                  <a:lnTo>
                    <a:pt x="7975" y="11779"/>
                  </a:lnTo>
                  <a:cubicBezTo>
                    <a:pt x="7965" y="11778"/>
                    <a:pt x="7956" y="11778"/>
                    <a:pt x="7947" y="11778"/>
                  </a:cubicBezTo>
                  <a:cubicBezTo>
                    <a:pt x="7623" y="11778"/>
                    <a:pt x="7623" y="12277"/>
                    <a:pt x="7947" y="12277"/>
                  </a:cubicBezTo>
                  <a:cubicBezTo>
                    <a:pt x="7956" y="12277"/>
                    <a:pt x="7965" y="12276"/>
                    <a:pt x="7975" y="12275"/>
                  </a:cubicBezTo>
                  <a:lnTo>
                    <a:pt x="10502" y="12275"/>
                  </a:lnTo>
                  <a:cubicBezTo>
                    <a:pt x="10849" y="12275"/>
                    <a:pt x="11134" y="12561"/>
                    <a:pt x="11134" y="12922"/>
                  </a:cubicBezTo>
                  <a:lnTo>
                    <a:pt x="11134" y="12983"/>
                  </a:lnTo>
                  <a:cubicBezTo>
                    <a:pt x="11134" y="13344"/>
                    <a:pt x="10849" y="13630"/>
                    <a:pt x="10502" y="13630"/>
                  </a:cubicBezTo>
                  <a:lnTo>
                    <a:pt x="1144" y="13630"/>
                  </a:lnTo>
                  <a:cubicBezTo>
                    <a:pt x="783" y="13630"/>
                    <a:pt x="497" y="13344"/>
                    <a:pt x="497" y="12983"/>
                  </a:cubicBezTo>
                  <a:lnTo>
                    <a:pt x="497" y="12922"/>
                  </a:lnTo>
                  <a:cubicBezTo>
                    <a:pt x="497" y="12561"/>
                    <a:pt x="783" y="12275"/>
                    <a:pt x="1144" y="12275"/>
                  </a:cubicBezTo>
                  <a:lnTo>
                    <a:pt x="6876" y="12275"/>
                  </a:lnTo>
                  <a:cubicBezTo>
                    <a:pt x="6886" y="12276"/>
                    <a:pt x="6896" y="12277"/>
                    <a:pt x="6905" y="12277"/>
                  </a:cubicBezTo>
                  <a:cubicBezTo>
                    <a:pt x="7243" y="12277"/>
                    <a:pt x="7243" y="11778"/>
                    <a:pt x="6905" y="11778"/>
                  </a:cubicBezTo>
                  <a:cubicBezTo>
                    <a:pt x="6896" y="11778"/>
                    <a:pt x="6886" y="11778"/>
                    <a:pt x="6876" y="11779"/>
                  </a:cubicBezTo>
                  <a:lnTo>
                    <a:pt x="2483" y="11779"/>
                  </a:lnTo>
                  <a:cubicBezTo>
                    <a:pt x="2152" y="11779"/>
                    <a:pt x="1896" y="11508"/>
                    <a:pt x="1896" y="11192"/>
                  </a:cubicBezTo>
                  <a:lnTo>
                    <a:pt x="1896" y="11012"/>
                  </a:lnTo>
                  <a:cubicBezTo>
                    <a:pt x="1896" y="10696"/>
                    <a:pt x="2152" y="10425"/>
                    <a:pt x="2483" y="10425"/>
                  </a:cubicBezTo>
                  <a:close/>
                  <a:moveTo>
                    <a:pt x="9054" y="1"/>
                  </a:moveTo>
                  <a:cubicBezTo>
                    <a:pt x="8894" y="1"/>
                    <a:pt x="8730" y="138"/>
                    <a:pt x="8802" y="344"/>
                  </a:cubicBezTo>
                  <a:cubicBezTo>
                    <a:pt x="9043" y="1141"/>
                    <a:pt x="9088" y="2044"/>
                    <a:pt x="9148" y="2917"/>
                  </a:cubicBezTo>
                  <a:cubicBezTo>
                    <a:pt x="9209" y="3940"/>
                    <a:pt x="9269" y="4918"/>
                    <a:pt x="9585" y="5761"/>
                  </a:cubicBezTo>
                  <a:lnTo>
                    <a:pt x="8471" y="6347"/>
                  </a:lnTo>
                  <a:cubicBezTo>
                    <a:pt x="8411" y="6377"/>
                    <a:pt x="8366" y="6438"/>
                    <a:pt x="8351" y="6498"/>
                  </a:cubicBezTo>
                  <a:cubicBezTo>
                    <a:pt x="8005" y="7491"/>
                    <a:pt x="8381" y="8273"/>
                    <a:pt x="8577" y="8694"/>
                  </a:cubicBezTo>
                  <a:cubicBezTo>
                    <a:pt x="8622" y="8770"/>
                    <a:pt x="8652" y="8830"/>
                    <a:pt x="8667" y="8875"/>
                  </a:cubicBezTo>
                  <a:cubicBezTo>
                    <a:pt x="8757" y="9101"/>
                    <a:pt x="8727" y="9356"/>
                    <a:pt x="8607" y="9567"/>
                  </a:cubicBezTo>
                  <a:cubicBezTo>
                    <a:pt x="8486" y="9778"/>
                    <a:pt x="8276" y="9913"/>
                    <a:pt x="8035" y="9943"/>
                  </a:cubicBezTo>
                  <a:lnTo>
                    <a:pt x="3250" y="9943"/>
                  </a:lnTo>
                  <a:cubicBezTo>
                    <a:pt x="3055" y="9928"/>
                    <a:pt x="2588" y="9868"/>
                    <a:pt x="2649" y="8815"/>
                  </a:cubicBezTo>
                  <a:cubicBezTo>
                    <a:pt x="2664" y="8484"/>
                    <a:pt x="2724" y="8153"/>
                    <a:pt x="2829" y="7837"/>
                  </a:cubicBezTo>
                  <a:cubicBezTo>
                    <a:pt x="2889" y="7701"/>
                    <a:pt x="2814" y="7551"/>
                    <a:pt x="2694" y="7506"/>
                  </a:cubicBezTo>
                  <a:cubicBezTo>
                    <a:pt x="2664" y="7496"/>
                    <a:pt x="2633" y="7491"/>
                    <a:pt x="2603" y="7491"/>
                  </a:cubicBezTo>
                  <a:cubicBezTo>
                    <a:pt x="2498" y="7491"/>
                    <a:pt x="2401" y="7551"/>
                    <a:pt x="2378" y="7656"/>
                  </a:cubicBezTo>
                  <a:cubicBezTo>
                    <a:pt x="2242" y="8017"/>
                    <a:pt x="2182" y="8394"/>
                    <a:pt x="2152" y="8770"/>
                  </a:cubicBezTo>
                  <a:cubicBezTo>
                    <a:pt x="2107" y="9176"/>
                    <a:pt x="2182" y="9567"/>
                    <a:pt x="2378" y="9928"/>
                  </a:cubicBezTo>
                  <a:cubicBezTo>
                    <a:pt x="1821" y="9988"/>
                    <a:pt x="1400" y="10455"/>
                    <a:pt x="1400" y="11012"/>
                  </a:cubicBezTo>
                  <a:lnTo>
                    <a:pt x="1400" y="11192"/>
                  </a:lnTo>
                  <a:cubicBezTo>
                    <a:pt x="1400" y="11388"/>
                    <a:pt x="1460" y="11598"/>
                    <a:pt x="1565" y="11779"/>
                  </a:cubicBezTo>
                  <a:lnTo>
                    <a:pt x="1144" y="11779"/>
                  </a:lnTo>
                  <a:cubicBezTo>
                    <a:pt x="512" y="11779"/>
                    <a:pt x="1" y="12275"/>
                    <a:pt x="1" y="12907"/>
                  </a:cubicBezTo>
                  <a:lnTo>
                    <a:pt x="1" y="12983"/>
                  </a:lnTo>
                  <a:cubicBezTo>
                    <a:pt x="1" y="13614"/>
                    <a:pt x="512" y="14126"/>
                    <a:pt x="1144" y="14126"/>
                  </a:cubicBezTo>
                  <a:lnTo>
                    <a:pt x="10502" y="14126"/>
                  </a:lnTo>
                  <a:cubicBezTo>
                    <a:pt x="11134" y="14126"/>
                    <a:pt x="11646" y="13614"/>
                    <a:pt x="11646" y="12983"/>
                  </a:cubicBezTo>
                  <a:lnTo>
                    <a:pt x="11646" y="12907"/>
                  </a:lnTo>
                  <a:cubicBezTo>
                    <a:pt x="11646" y="12284"/>
                    <a:pt x="11149" y="11779"/>
                    <a:pt x="10530" y="11779"/>
                  </a:cubicBezTo>
                  <a:cubicBezTo>
                    <a:pt x="10521" y="11779"/>
                    <a:pt x="10512" y="11779"/>
                    <a:pt x="10502" y="11779"/>
                  </a:cubicBezTo>
                  <a:lnTo>
                    <a:pt x="10081" y="11779"/>
                  </a:lnTo>
                  <a:cubicBezTo>
                    <a:pt x="10187" y="11598"/>
                    <a:pt x="10247" y="11403"/>
                    <a:pt x="10247" y="11192"/>
                  </a:cubicBezTo>
                  <a:lnTo>
                    <a:pt x="10247" y="11012"/>
                  </a:lnTo>
                  <a:cubicBezTo>
                    <a:pt x="10247" y="10410"/>
                    <a:pt x="9765" y="9928"/>
                    <a:pt x="9163" y="9928"/>
                  </a:cubicBezTo>
                  <a:lnTo>
                    <a:pt x="8968" y="9928"/>
                  </a:lnTo>
                  <a:cubicBezTo>
                    <a:pt x="8983" y="9898"/>
                    <a:pt x="9013" y="9853"/>
                    <a:pt x="9028" y="9823"/>
                  </a:cubicBezTo>
                  <a:cubicBezTo>
                    <a:pt x="9239" y="9477"/>
                    <a:pt x="9284" y="9071"/>
                    <a:pt x="9133" y="8694"/>
                  </a:cubicBezTo>
                  <a:cubicBezTo>
                    <a:pt x="9118" y="8634"/>
                    <a:pt x="9073" y="8559"/>
                    <a:pt x="9043" y="8469"/>
                  </a:cubicBezTo>
                  <a:cubicBezTo>
                    <a:pt x="8862" y="8108"/>
                    <a:pt x="8577" y="7506"/>
                    <a:pt x="8802" y="6754"/>
                  </a:cubicBezTo>
                  <a:lnTo>
                    <a:pt x="10021" y="6107"/>
                  </a:lnTo>
                  <a:cubicBezTo>
                    <a:pt x="10126" y="6046"/>
                    <a:pt x="10187" y="5896"/>
                    <a:pt x="10126" y="5776"/>
                  </a:cubicBezTo>
                  <a:cubicBezTo>
                    <a:pt x="9765" y="4978"/>
                    <a:pt x="9705" y="3955"/>
                    <a:pt x="9645" y="2887"/>
                  </a:cubicBezTo>
                  <a:cubicBezTo>
                    <a:pt x="9585" y="1984"/>
                    <a:pt x="9540" y="1066"/>
                    <a:pt x="9299" y="209"/>
                  </a:cubicBezTo>
                  <a:cubicBezTo>
                    <a:pt x="9268" y="63"/>
                    <a:pt x="9162" y="1"/>
                    <a:pt x="9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70"/>
            <p:cNvSpPr/>
            <p:nvPr/>
          </p:nvSpPr>
          <p:spPr>
            <a:xfrm>
              <a:off x="2872625" y="2026900"/>
              <a:ext cx="252425" cy="247675"/>
            </a:xfrm>
            <a:custGeom>
              <a:avLst/>
              <a:gdLst/>
              <a:ahLst/>
              <a:cxnLst/>
              <a:rect l="l" t="t" r="r" b="b"/>
              <a:pathLst>
                <a:path w="10097" h="9907" extrusionOk="0">
                  <a:moveTo>
                    <a:pt x="5108" y="0"/>
                  </a:moveTo>
                  <a:cubicBezTo>
                    <a:pt x="4749" y="0"/>
                    <a:pt x="4390" y="19"/>
                    <a:pt x="4033" y="55"/>
                  </a:cubicBezTo>
                  <a:cubicBezTo>
                    <a:pt x="3958" y="70"/>
                    <a:pt x="3898" y="115"/>
                    <a:pt x="3853" y="175"/>
                  </a:cubicBezTo>
                  <a:cubicBezTo>
                    <a:pt x="3807" y="251"/>
                    <a:pt x="3807" y="326"/>
                    <a:pt x="3838" y="401"/>
                  </a:cubicBezTo>
                  <a:lnTo>
                    <a:pt x="4394" y="1845"/>
                  </a:lnTo>
                  <a:lnTo>
                    <a:pt x="2017" y="3666"/>
                  </a:lnTo>
                  <a:lnTo>
                    <a:pt x="1897" y="3741"/>
                  </a:lnTo>
                  <a:cubicBezTo>
                    <a:pt x="1114" y="4178"/>
                    <a:pt x="362" y="4614"/>
                    <a:pt x="136" y="5727"/>
                  </a:cubicBezTo>
                  <a:cubicBezTo>
                    <a:pt x="136" y="5742"/>
                    <a:pt x="136" y="5742"/>
                    <a:pt x="136" y="5757"/>
                  </a:cubicBezTo>
                  <a:cubicBezTo>
                    <a:pt x="1" y="6946"/>
                    <a:pt x="693" y="7683"/>
                    <a:pt x="1430" y="7804"/>
                  </a:cubicBezTo>
                  <a:cubicBezTo>
                    <a:pt x="1536" y="7834"/>
                    <a:pt x="1641" y="7834"/>
                    <a:pt x="1746" y="7849"/>
                  </a:cubicBezTo>
                  <a:cubicBezTo>
                    <a:pt x="2213" y="7834"/>
                    <a:pt x="2649" y="7608"/>
                    <a:pt x="2890" y="7202"/>
                  </a:cubicBezTo>
                  <a:lnTo>
                    <a:pt x="2905" y="7172"/>
                  </a:lnTo>
                  <a:cubicBezTo>
                    <a:pt x="3653" y="7329"/>
                    <a:pt x="4425" y="7418"/>
                    <a:pt x="5189" y="7418"/>
                  </a:cubicBezTo>
                  <a:cubicBezTo>
                    <a:pt x="5301" y="7418"/>
                    <a:pt x="5412" y="7416"/>
                    <a:pt x="5523" y="7412"/>
                  </a:cubicBezTo>
                  <a:lnTo>
                    <a:pt x="5523" y="7412"/>
                  </a:lnTo>
                  <a:cubicBezTo>
                    <a:pt x="4966" y="8074"/>
                    <a:pt x="4484" y="8782"/>
                    <a:pt x="4063" y="9534"/>
                  </a:cubicBezTo>
                  <a:cubicBezTo>
                    <a:pt x="4003" y="9654"/>
                    <a:pt x="4048" y="9805"/>
                    <a:pt x="4169" y="9880"/>
                  </a:cubicBezTo>
                  <a:cubicBezTo>
                    <a:pt x="4204" y="9898"/>
                    <a:pt x="4243" y="9906"/>
                    <a:pt x="4281" y="9906"/>
                  </a:cubicBezTo>
                  <a:cubicBezTo>
                    <a:pt x="4371" y="9906"/>
                    <a:pt x="4457" y="9859"/>
                    <a:pt x="4500" y="9775"/>
                  </a:cubicBezTo>
                  <a:cubicBezTo>
                    <a:pt x="5011" y="8902"/>
                    <a:pt x="5583" y="8074"/>
                    <a:pt x="6245" y="7307"/>
                  </a:cubicBezTo>
                  <a:cubicBezTo>
                    <a:pt x="6817" y="7217"/>
                    <a:pt x="7328" y="6916"/>
                    <a:pt x="7704" y="6480"/>
                  </a:cubicBezTo>
                  <a:cubicBezTo>
                    <a:pt x="7795" y="6359"/>
                    <a:pt x="7780" y="6209"/>
                    <a:pt x="7659" y="6118"/>
                  </a:cubicBezTo>
                  <a:cubicBezTo>
                    <a:pt x="7616" y="6082"/>
                    <a:pt x="7566" y="6065"/>
                    <a:pt x="7516" y="6065"/>
                  </a:cubicBezTo>
                  <a:cubicBezTo>
                    <a:pt x="7442" y="6065"/>
                    <a:pt x="7367" y="6101"/>
                    <a:pt x="7313" y="6164"/>
                  </a:cubicBezTo>
                  <a:cubicBezTo>
                    <a:pt x="6997" y="6525"/>
                    <a:pt x="6561" y="6765"/>
                    <a:pt x="6094" y="6826"/>
                  </a:cubicBezTo>
                  <a:cubicBezTo>
                    <a:pt x="6079" y="6826"/>
                    <a:pt x="6049" y="6826"/>
                    <a:pt x="6034" y="6841"/>
                  </a:cubicBezTo>
                  <a:cubicBezTo>
                    <a:pt x="5772" y="6892"/>
                    <a:pt x="5476" y="6917"/>
                    <a:pt x="5145" y="6917"/>
                  </a:cubicBezTo>
                  <a:cubicBezTo>
                    <a:pt x="4505" y="6917"/>
                    <a:pt x="3737" y="6824"/>
                    <a:pt x="2845" y="6645"/>
                  </a:cubicBezTo>
                  <a:cubicBezTo>
                    <a:pt x="2831" y="6643"/>
                    <a:pt x="2818" y="6642"/>
                    <a:pt x="2804" y="6642"/>
                  </a:cubicBezTo>
                  <a:cubicBezTo>
                    <a:pt x="2713" y="6642"/>
                    <a:pt x="2626" y="6687"/>
                    <a:pt x="2574" y="6765"/>
                  </a:cubicBezTo>
                  <a:lnTo>
                    <a:pt x="2468" y="6946"/>
                  </a:lnTo>
                  <a:cubicBezTo>
                    <a:pt x="2311" y="7201"/>
                    <a:pt x="2035" y="7348"/>
                    <a:pt x="1753" y="7348"/>
                  </a:cubicBezTo>
                  <a:cubicBezTo>
                    <a:pt x="1686" y="7348"/>
                    <a:pt x="1617" y="7340"/>
                    <a:pt x="1551" y="7322"/>
                  </a:cubicBezTo>
                  <a:lnTo>
                    <a:pt x="1520" y="7322"/>
                  </a:lnTo>
                  <a:cubicBezTo>
                    <a:pt x="1024" y="7247"/>
                    <a:pt x="542" y="6750"/>
                    <a:pt x="633" y="5848"/>
                  </a:cubicBezTo>
                  <a:cubicBezTo>
                    <a:pt x="648" y="5757"/>
                    <a:pt x="678" y="5667"/>
                    <a:pt x="693" y="5592"/>
                  </a:cubicBezTo>
                  <a:cubicBezTo>
                    <a:pt x="904" y="5712"/>
                    <a:pt x="1144" y="5772"/>
                    <a:pt x="1370" y="5772"/>
                  </a:cubicBezTo>
                  <a:cubicBezTo>
                    <a:pt x="1686" y="5742"/>
                    <a:pt x="1686" y="5291"/>
                    <a:pt x="1370" y="5261"/>
                  </a:cubicBezTo>
                  <a:cubicBezTo>
                    <a:pt x="1349" y="5263"/>
                    <a:pt x="1328" y="5264"/>
                    <a:pt x="1307" y="5264"/>
                  </a:cubicBezTo>
                  <a:cubicBezTo>
                    <a:pt x="1163" y="5264"/>
                    <a:pt x="1022" y="5219"/>
                    <a:pt x="904" y="5141"/>
                  </a:cubicBezTo>
                  <a:cubicBezTo>
                    <a:pt x="1189" y="4734"/>
                    <a:pt x="1626" y="4478"/>
                    <a:pt x="2137" y="4193"/>
                  </a:cubicBezTo>
                  <a:lnTo>
                    <a:pt x="2258" y="4117"/>
                  </a:lnTo>
                  <a:cubicBezTo>
                    <a:pt x="2273" y="4117"/>
                    <a:pt x="2288" y="4102"/>
                    <a:pt x="2288" y="4102"/>
                  </a:cubicBezTo>
                  <a:lnTo>
                    <a:pt x="4831" y="2146"/>
                  </a:lnTo>
                  <a:cubicBezTo>
                    <a:pt x="5099" y="2057"/>
                    <a:pt x="5377" y="2009"/>
                    <a:pt x="5662" y="2009"/>
                  </a:cubicBezTo>
                  <a:cubicBezTo>
                    <a:pt x="5760" y="2009"/>
                    <a:pt x="5859" y="2014"/>
                    <a:pt x="5959" y="2026"/>
                  </a:cubicBezTo>
                  <a:cubicBezTo>
                    <a:pt x="5977" y="2029"/>
                    <a:pt x="5994" y="2031"/>
                    <a:pt x="6010" y="2031"/>
                  </a:cubicBezTo>
                  <a:cubicBezTo>
                    <a:pt x="6310" y="2031"/>
                    <a:pt x="6347" y="1530"/>
                    <a:pt x="6004" y="1530"/>
                  </a:cubicBezTo>
                  <a:cubicBezTo>
                    <a:pt x="5887" y="1516"/>
                    <a:pt x="5771" y="1509"/>
                    <a:pt x="5656" y="1509"/>
                  </a:cubicBezTo>
                  <a:cubicBezTo>
                    <a:pt x="5387" y="1509"/>
                    <a:pt x="5124" y="1546"/>
                    <a:pt x="4861" y="1620"/>
                  </a:cubicBezTo>
                  <a:lnTo>
                    <a:pt x="4424" y="521"/>
                  </a:lnTo>
                  <a:cubicBezTo>
                    <a:pt x="4646" y="506"/>
                    <a:pt x="4868" y="499"/>
                    <a:pt x="5089" y="499"/>
                  </a:cubicBezTo>
                  <a:cubicBezTo>
                    <a:pt x="5738" y="499"/>
                    <a:pt x="6384" y="563"/>
                    <a:pt x="7012" y="687"/>
                  </a:cubicBezTo>
                  <a:lnTo>
                    <a:pt x="7689" y="898"/>
                  </a:lnTo>
                  <a:cubicBezTo>
                    <a:pt x="8472" y="1138"/>
                    <a:pt x="9119" y="1650"/>
                    <a:pt x="9555" y="2342"/>
                  </a:cubicBezTo>
                  <a:cubicBezTo>
                    <a:pt x="9609" y="2418"/>
                    <a:pt x="9683" y="2450"/>
                    <a:pt x="9756" y="2450"/>
                  </a:cubicBezTo>
                  <a:cubicBezTo>
                    <a:pt x="9928" y="2450"/>
                    <a:pt x="10097" y="2272"/>
                    <a:pt x="9991" y="2071"/>
                  </a:cubicBezTo>
                  <a:cubicBezTo>
                    <a:pt x="9495" y="1289"/>
                    <a:pt x="8742" y="702"/>
                    <a:pt x="7855" y="416"/>
                  </a:cubicBezTo>
                  <a:lnTo>
                    <a:pt x="7840" y="416"/>
                  </a:lnTo>
                  <a:lnTo>
                    <a:pt x="7148" y="205"/>
                  </a:lnTo>
                  <a:cubicBezTo>
                    <a:pt x="6477" y="67"/>
                    <a:pt x="5792" y="0"/>
                    <a:pt x="5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0"/>
            <p:cNvSpPr/>
            <p:nvPr/>
          </p:nvSpPr>
          <p:spPr>
            <a:xfrm>
              <a:off x="2973450" y="2108375"/>
              <a:ext cx="47400" cy="40625"/>
            </a:xfrm>
            <a:custGeom>
              <a:avLst/>
              <a:gdLst/>
              <a:ahLst/>
              <a:cxnLst/>
              <a:rect l="l" t="t" r="r" b="b"/>
              <a:pathLst>
                <a:path w="1896" h="1625" extrusionOk="0">
                  <a:moveTo>
                    <a:pt x="795" y="512"/>
                  </a:moveTo>
                  <a:cubicBezTo>
                    <a:pt x="801" y="512"/>
                    <a:pt x="807" y="512"/>
                    <a:pt x="813" y="512"/>
                  </a:cubicBezTo>
                  <a:cubicBezTo>
                    <a:pt x="978" y="512"/>
                    <a:pt x="1114" y="648"/>
                    <a:pt x="1114" y="813"/>
                  </a:cubicBezTo>
                  <a:cubicBezTo>
                    <a:pt x="1124" y="996"/>
                    <a:pt x="977" y="1116"/>
                    <a:pt x="820" y="1116"/>
                  </a:cubicBezTo>
                  <a:cubicBezTo>
                    <a:pt x="744" y="1116"/>
                    <a:pt x="666" y="1088"/>
                    <a:pt x="602" y="1024"/>
                  </a:cubicBezTo>
                  <a:cubicBezTo>
                    <a:pt x="411" y="833"/>
                    <a:pt x="536" y="512"/>
                    <a:pt x="795" y="512"/>
                  </a:cubicBezTo>
                  <a:close/>
                  <a:moveTo>
                    <a:pt x="813" y="1"/>
                  </a:moveTo>
                  <a:cubicBezTo>
                    <a:pt x="376" y="1"/>
                    <a:pt x="15" y="362"/>
                    <a:pt x="0" y="813"/>
                  </a:cubicBezTo>
                  <a:cubicBezTo>
                    <a:pt x="0" y="1302"/>
                    <a:pt x="399" y="1625"/>
                    <a:pt x="816" y="1625"/>
                  </a:cubicBezTo>
                  <a:cubicBezTo>
                    <a:pt x="1015" y="1625"/>
                    <a:pt x="1219" y="1551"/>
                    <a:pt x="1384" y="1385"/>
                  </a:cubicBezTo>
                  <a:cubicBezTo>
                    <a:pt x="1896" y="873"/>
                    <a:pt x="1535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0"/>
            <p:cNvSpPr/>
            <p:nvPr/>
          </p:nvSpPr>
          <p:spPr>
            <a:xfrm>
              <a:off x="3053800" y="2074500"/>
              <a:ext cx="61100" cy="148250"/>
            </a:xfrm>
            <a:custGeom>
              <a:avLst/>
              <a:gdLst/>
              <a:ahLst/>
              <a:cxnLst/>
              <a:rect l="l" t="t" r="r" b="b"/>
              <a:pathLst>
                <a:path w="2444" h="5930" extrusionOk="0">
                  <a:moveTo>
                    <a:pt x="374" y="1"/>
                  </a:moveTo>
                  <a:cubicBezTo>
                    <a:pt x="144" y="1"/>
                    <a:pt x="0" y="357"/>
                    <a:pt x="277" y="483"/>
                  </a:cubicBezTo>
                  <a:cubicBezTo>
                    <a:pt x="1556" y="1205"/>
                    <a:pt x="1751" y="2921"/>
                    <a:pt x="1932" y="5689"/>
                  </a:cubicBezTo>
                  <a:cubicBezTo>
                    <a:pt x="1932" y="5824"/>
                    <a:pt x="2052" y="5915"/>
                    <a:pt x="2173" y="5930"/>
                  </a:cubicBezTo>
                  <a:lnTo>
                    <a:pt x="2203" y="5930"/>
                  </a:lnTo>
                  <a:cubicBezTo>
                    <a:pt x="2338" y="5915"/>
                    <a:pt x="2443" y="5794"/>
                    <a:pt x="2428" y="5659"/>
                  </a:cubicBezTo>
                  <a:cubicBezTo>
                    <a:pt x="2353" y="4320"/>
                    <a:pt x="2248" y="3146"/>
                    <a:pt x="1992" y="2198"/>
                  </a:cubicBezTo>
                  <a:cubicBezTo>
                    <a:pt x="1706" y="1130"/>
                    <a:pt x="1240" y="453"/>
                    <a:pt x="517" y="47"/>
                  </a:cubicBezTo>
                  <a:cubicBezTo>
                    <a:pt x="468" y="15"/>
                    <a:pt x="419" y="1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9" name="Google Shape;3269;p70"/>
          <p:cNvGrpSpPr/>
          <p:nvPr/>
        </p:nvGrpSpPr>
        <p:grpSpPr>
          <a:xfrm>
            <a:off x="3411237" y="2699321"/>
            <a:ext cx="343825" cy="428975"/>
            <a:chOff x="1541450" y="2026250"/>
            <a:chExt cx="343825" cy="428975"/>
          </a:xfrm>
        </p:grpSpPr>
        <p:sp>
          <p:nvSpPr>
            <p:cNvPr id="3270" name="Google Shape;3270;p70"/>
            <p:cNvSpPr/>
            <p:nvPr/>
          </p:nvSpPr>
          <p:spPr>
            <a:xfrm>
              <a:off x="1541450" y="2026250"/>
              <a:ext cx="343825" cy="428975"/>
            </a:xfrm>
            <a:custGeom>
              <a:avLst/>
              <a:gdLst/>
              <a:ahLst/>
              <a:cxnLst/>
              <a:rect l="l" t="t" r="r" b="b"/>
              <a:pathLst>
                <a:path w="13753" h="17159" extrusionOk="0">
                  <a:moveTo>
                    <a:pt x="3642" y="12373"/>
                  </a:moveTo>
                  <a:lnTo>
                    <a:pt x="3672" y="12388"/>
                  </a:lnTo>
                  <a:lnTo>
                    <a:pt x="4921" y="13637"/>
                  </a:lnTo>
                  <a:cubicBezTo>
                    <a:pt x="4966" y="13682"/>
                    <a:pt x="5041" y="13697"/>
                    <a:pt x="5101" y="13697"/>
                  </a:cubicBezTo>
                  <a:cubicBezTo>
                    <a:pt x="5109" y="13705"/>
                    <a:pt x="5120" y="13709"/>
                    <a:pt x="5131" y="13709"/>
                  </a:cubicBezTo>
                  <a:cubicBezTo>
                    <a:pt x="5143" y="13709"/>
                    <a:pt x="5154" y="13705"/>
                    <a:pt x="5161" y="13697"/>
                  </a:cubicBezTo>
                  <a:lnTo>
                    <a:pt x="6079" y="13457"/>
                  </a:lnTo>
                  <a:lnTo>
                    <a:pt x="6079" y="13457"/>
                  </a:lnTo>
                  <a:lnTo>
                    <a:pt x="5282" y="16406"/>
                  </a:lnTo>
                  <a:lnTo>
                    <a:pt x="4334" y="15368"/>
                  </a:lnTo>
                  <a:cubicBezTo>
                    <a:pt x="4289" y="15312"/>
                    <a:pt x="4220" y="15281"/>
                    <a:pt x="4150" y="15281"/>
                  </a:cubicBezTo>
                  <a:cubicBezTo>
                    <a:pt x="4126" y="15281"/>
                    <a:pt x="4101" y="15285"/>
                    <a:pt x="4078" y="15292"/>
                  </a:cubicBezTo>
                  <a:lnTo>
                    <a:pt x="2739" y="15714"/>
                  </a:lnTo>
                  <a:lnTo>
                    <a:pt x="2739" y="15714"/>
                  </a:lnTo>
                  <a:lnTo>
                    <a:pt x="3642" y="12373"/>
                  </a:lnTo>
                  <a:close/>
                  <a:moveTo>
                    <a:pt x="8625" y="0"/>
                  </a:moveTo>
                  <a:cubicBezTo>
                    <a:pt x="8604" y="0"/>
                    <a:pt x="8583" y="2"/>
                    <a:pt x="8562" y="6"/>
                  </a:cubicBezTo>
                  <a:lnTo>
                    <a:pt x="6862" y="472"/>
                  </a:lnTo>
                  <a:lnTo>
                    <a:pt x="5146" y="6"/>
                  </a:lnTo>
                  <a:cubicBezTo>
                    <a:pt x="5129" y="2"/>
                    <a:pt x="5111" y="1"/>
                    <a:pt x="5092" y="1"/>
                  </a:cubicBezTo>
                  <a:cubicBezTo>
                    <a:pt x="5026" y="1"/>
                    <a:pt x="4952" y="23"/>
                    <a:pt x="4906" y="81"/>
                  </a:cubicBezTo>
                  <a:lnTo>
                    <a:pt x="3657" y="1330"/>
                  </a:lnTo>
                  <a:lnTo>
                    <a:pt x="1957" y="1781"/>
                  </a:lnTo>
                  <a:cubicBezTo>
                    <a:pt x="1881" y="1811"/>
                    <a:pt x="1806" y="1871"/>
                    <a:pt x="1776" y="1962"/>
                  </a:cubicBezTo>
                  <a:lnTo>
                    <a:pt x="1325" y="3662"/>
                  </a:lnTo>
                  <a:lnTo>
                    <a:pt x="76" y="4911"/>
                  </a:lnTo>
                  <a:cubicBezTo>
                    <a:pt x="16" y="4971"/>
                    <a:pt x="1" y="5061"/>
                    <a:pt x="16" y="5151"/>
                  </a:cubicBezTo>
                  <a:lnTo>
                    <a:pt x="467" y="6852"/>
                  </a:lnTo>
                  <a:lnTo>
                    <a:pt x="196" y="7920"/>
                  </a:lnTo>
                  <a:cubicBezTo>
                    <a:pt x="143" y="8108"/>
                    <a:pt x="291" y="8232"/>
                    <a:pt x="439" y="8232"/>
                  </a:cubicBezTo>
                  <a:cubicBezTo>
                    <a:pt x="540" y="8232"/>
                    <a:pt x="641" y="8174"/>
                    <a:pt x="678" y="8040"/>
                  </a:cubicBezTo>
                  <a:lnTo>
                    <a:pt x="979" y="6912"/>
                  </a:lnTo>
                  <a:cubicBezTo>
                    <a:pt x="994" y="6867"/>
                    <a:pt x="994" y="6822"/>
                    <a:pt x="979" y="6791"/>
                  </a:cubicBezTo>
                  <a:lnTo>
                    <a:pt x="542" y="5151"/>
                  </a:lnTo>
                  <a:lnTo>
                    <a:pt x="1731" y="3963"/>
                  </a:lnTo>
                  <a:cubicBezTo>
                    <a:pt x="1761" y="3933"/>
                    <a:pt x="1791" y="3888"/>
                    <a:pt x="1791" y="3858"/>
                  </a:cubicBezTo>
                  <a:lnTo>
                    <a:pt x="2228" y="2218"/>
                  </a:lnTo>
                  <a:lnTo>
                    <a:pt x="3852" y="1781"/>
                  </a:lnTo>
                  <a:cubicBezTo>
                    <a:pt x="3898" y="1766"/>
                    <a:pt x="3943" y="1751"/>
                    <a:pt x="3973" y="1721"/>
                  </a:cubicBezTo>
                  <a:lnTo>
                    <a:pt x="5161" y="532"/>
                  </a:lnTo>
                  <a:lnTo>
                    <a:pt x="6786" y="954"/>
                  </a:lnTo>
                  <a:cubicBezTo>
                    <a:pt x="6809" y="961"/>
                    <a:pt x="6832" y="965"/>
                    <a:pt x="6854" y="965"/>
                  </a:cubicBezTo>
                  <a:cubicBezTo>
                    <a:pt x="6877" y="965"/>
                    <a:pt x="6899" y="961"/>
                    <a:pt x="6922" y="954"/>
                  </a:cubicBezTo>
                  <a:lnTo>
                    <a:pt x="8547" y="517"/>
                  </a:lnTo>
                  <a:lnTo>
                    <a:pt x="9735" y="1706"/>
                  </a:lnTo>
                  <a:cubicBezTo>
                    <a:pt x="9781" y="1751"/>
                    <a:pt x="9811" y="1766"/>
                    <a:pt x="9856" y="1781"/>
                  </a:cubicBezTo>
                  <a:lnTo>
                    <a:pt x="11481" y="2218"/>
                  </a:lnTo>
                  <a:lnTo>
                    <a:pt x="11917" y="3842"/>
                  </a:lnTo>
                  <a:cubicBezTo>
                    <a:pt x="11932" y="3888"/>
                    <a:pt x="11947" y="3918"/>
                    <a:pt x="11992" y="3948"/>
                  </a:cubicBezTo>
                  <a:lnTo>
                    <a:pt x="13181" y="5151"/>
                  </a:lnTo>
                  <a:lnTo>
                    <a:pt x="12760" y="6776"/>
                  </a:lnTo>
                  <a:cubicBezTo>
                    <a:pt x="12745" y="6822"/>
                    <a:pt x="12745" y="6867"/>
                    <a:pt x="12760" y="6912"/>
                  </a:cubicBezTo>
                  <a:lnTo>
                    <a:pt x="13196" y="8537"/>
                  </a:lnTo>
                  <a:lnTo>
                    <a:pt x="12007" y="9725"/>
                  </a:lnTo>
                  <a:cubicBezTo>
                    <a:pt x="11962" y="9755"/>
                    <a:pt x="11947" y="9801"/>
                    <a:pt x="11932" y="9846"/>
                  </a:cubicBezTo>
                  <a:lnTo>
                    <a:pt x="11496" y="11471"/>
                  </a:lnTo>
                  <a:lnTo>
                    <a:pt x="9856" y="11907"/>
                  </a:lnTo>
                  <a:cubicBezTo>
                    <a:pt x="9826" y="11922"/>
                    <a:pt x="9781" y="11937"/>
                    <a:pt x="9750" y="11982"/>
                  </a:cubicBezTo>
                  <a:lnTo>
                    <a:pt x="8562" y="13171"/>
                  </a:lnTo>
                  <a:lnTo>
                    <a:pt x="6922" y="12735"/>
                  </a:lnTo>
                  <a:cubicBezTo>
                    <a:pt x="6899" y="12727"/>
                    <a:pt x="6877" y="12723"/>
                    <a:pt x="6854" y="12723"/>
                  </a:cubicBezTo>
                  <a:cubicBezTo>
                    <a:pt x="6832" y="12723"/>
                    <a:pt x="6809" y="12727"/>
                    <a:pt x="6786" y="12735"/>
                  </a:cubicBezTo>
                  <a:lnTo>
                    <a:pt x="5161" y="13171"/>
                  </a:lnTo>
                  <a:lnTo>
                    <a:pt x="3973" y="11982"/>
                  </a:lnTo>
                  <a:cubicBezTo>
                    <a:pt x="3943" y="11952"/>
                    <a:pt x="3898" y="11922"/>
                    <a:pt x="3852" y="11922"/>
                  </a:cubicBezTo>
                  <a:lnTo>
                    <a:pt x="3521" y="11832"/>
                  </a:lnTo>
                  <a:lnTo>
                    <a:pt x="2228" y="11486"/>
                  </a:lnTo>
                  <a:lnTo>
                    <a:pt x="1791" y="9846"/>
                  </a:lnTo>
                  <a:cubicBezTo>
                    <a:pt x="1776" y="9816"/>
                    <a:pt x="1761" y="9771"/>
                    <a:pt x="1731" y="9740"/>
                  </a:cubicBezTo>
                  <a:lnTo>
                    <a:pt x="888" y="8898"/>
                  </a:lnTo>
                  <a:cubicBezTo>
                    <a:pt x="832" y="8842"/>
                    <a:pt x="770" y="8818"/>
                    <a:pt x="710" y="8818"/>
                  </a:cubicBezTo>
                  <a:cubicBezTo>
                    <a:pt x="512" y="8818"/>
                    <a:pt x="343" y="9074"/>
                    <a:pt x="527" y="9259"/>
                  </a:cubicBezTo>
                  <a:lnTo>
                    <a:pt x="1325" y="10056"/>
                  </a:lnTo>
                  <a:lnTo>
                    <a:pt x="1791" y="11757"/>
                  </a:lnTo>
                  <a:cubicBezTo>
                    <a:pt x="1806" y="11847"/>
                    <a:pt x="1881" y="11907"/>
                    <a:pt x="1972" y="11937"/>
                  </a:cubicBezTo>
                  <a:lnTo>
                    <a:pt x="3160" y="12253"/>
                  </a:lnTo>
                  <a:lnTo>
                    <a:pt x="2137" y="16030"/>
                  </a:lnTo>
                  <a:cubicBezTo>
                    <a:pt x="2099" y="16197"/>
                    <a:pt x="2226" y="16343"/>
                    <a:pt x="2377" y="16343"/>
                  </a:cubicBezTo>
                  <a:cubicBezTo>
                    <a:pt x="2402" y="16343"/>
                    <a:pt x="2428" y="16339"/>
                    <a:pt x="2453" y="16330"/>
                  </a:cubicBezTo>
                  <a:lnTo>
                    <a:pt x="4078" y="15819"/>
                  </a:lnTo>
                  <a:lnTo>
                    <a:pt x="5222" y="17083"/>
                  </a:lnTo>
                  <a:cubicBezTo>
                    <a:pt x="5267" y="17128"/>
                    <a:pt x="5342" y="17158"/>
                    <a:pt x="5417" y="17158"/>
                  </a:cubicBezTo>
                  <a:lnTo>
                    <a:pt x="5477" y="17158"/>
                  </a:lnTo>
                  <a:cubicBezTo>
                    <a:pt x="5568" y="17143"/>
                    <a:pt x="5628" y="17068"/>
                    <a:pt x="5658" y="16977"/>
                  </a:cubicBezTo>
                  <a:lnTo>
                    <a:pt x="6636" y="13306"/>
                  </a:lnTo>
                  <a:lnTo>
                    <a:pt x="6877" y="13246"/>
                  </a:lnTo>
                  <a:lnTo>
                    <a:pt x="7102" y="13306"/>
                  </a:lnTo>
                  <a:lnTo>
                    <a:pt x="8080" y="16977"/>
                  </a:lnTo>
                  <a:cubicBezTo>
                    <a:pt x="8110" y="17068"/>
                    <a:pt x="8171" y="17143"/>
                    <a:pt x="8276" y="17158"/>
                  </a:cubicBezTo>
                  <a:lnTo>
                    <a:pt x="8321" y="17158"/>
                  </a:lnTo>
                  <a:cubicBezTo>
                    <a:pt x="8396" y="17158"/>
                    <a:pt x="8472" y="17128"/>
                    <a:pt x="8517" y="17083"/>
                  </a:cubicBezTo>
                  <a:lnTo>
                    <a:pt x="9660" y="15819"/>
                  </a:lnTo>
                  <a:lnTo>
                    <a:pt x="11285" y="16330"/>
                  </a:lnTo>
                  <a:cubicBezTo>
                    <a:pt x="11310" y="16341"/>
                    <a:pt x="11339" y="16346"/>
                    <a:pt x="11368" y="16346"/>
                  </a:cubicBezTo>
                  <a:cubicBezTo>
                    <a:pt x="11426" y="16346"/>
                    <a:pt x="11486" y="16325"/>
                    <a:pt x="11526" y="16285"/>
                  </a:cubicBezTo>
                  <a:cubicBezTo>
                    <a:pt x="11601" y="16210"/>
                    <a:pt x="11616" y="16120"/>
                    <a:pt x="11601" y="16030"/>
                  </a:cubicBezTo>
                  <a:lnTo>
                    <a:pt x="11195" y="14510"/>
                  </a:lnTo>
                  <a:cubicBezTo>
                    <a:pt x="11164" y="14364"/>
                    <a:pt x="11058" y="14302"/>
                    <a:pt x="10950" y="14302"/>
                  </a:cubicBezTo>
                  <a:cubicBezTo>
                    <a:pt x="10790" y="14302"/>
                    <a:pt x="10626" y="14439"/>
                    <a:pt x="10698" y="14645"/>
                  </a:cubicBezTo>
                  <a:lnTo>
                    <a:pt x="10999" y="15714"/>
                  </a:lnTo>
                  <a:lnTo>
                    <a:pt x="9660" y="15292"/>
                  </a:lnTo>
                  <a:cubicBezTo>
                    <a:pt x="9637" y="15285"/>
                    <a:pt x="9612" y="15281"/>
                    <a:pt x="9588" y="15281"/>
                  </a:cubicBezTo>
                  <a:cubicBezTo>
                    <a:pt x="9518" y="15281"/>
                    <a:pt x="9449" y="15312"/>
                    <a:pt x="9404" y="15368"/>
                  </a:cubicBezTo>
                  <a:lnTo>
                    <a:pt x="8456" y="16406"/>
                  </a:lnTo>
                  <a:lnTo>
                    <a:pt x="7659" y="13442"/>
                  </a:lnTo>
                  <a:lnTo>
                    <a:pt x="8592" y="13697"/>
                  </a:lnTo>
                  <a:cubicBezTo>
                    <a:pt x="8607" y="13700"/>
                    <a:pt x="8623" y="13701"/>
                    <a:pt x="8638" y="13701"/>
                  </a:cubicBezTo>
                  <a:cubicBezTo>
                    <a:pt x="8712" y="13701"/>
                    <a:pt x="8783" y="13672"/>
                    <a:pt x="8833" y="13622"/>
                  </a:cubicBezTo>
                  <a:lnTo>
                    <a:pt x="10081" y="12373"/>
                  </a:lnTo>
                  <a:lnTo>
                    <a:pt x="10096" y="12373"/>
                  </a:lnTo>
                  <a:lnTo>
                    <a:pt x="10412" y="13547"/>
                  </a:lnTo>
                  <a:cubicBezTo>
                    <a:pt x="10443" y="13667"/>
                    <a:pt x="10548" y="13743"/>
                    <a:pt x="10653" y="13743"/>
                  </a:cubicBezTo>
                  <a:lnTo>
                    <a:pt x="10728" y="13743"/>
                  </a:lnTo>
                  <a:cubicBezTo>
                    <a:pt x="10864" y="13697"/>
                    <a:pt x="10939" y="13562"/>
                    <a:pt x="10894" y="13427"/>
                  </a:cubicBezTo>
                  <a:lnTo>
                    <a:pt x="10593" y="12253"/>
                  </a:lnTo>
                  <a:lnTo>
                    <a:pt x="11782" y="11937"/>
                  </a:lnTo>
                  <a:cubicBezTo>
                    <a:pt x="11872" y="11907"/>
                    <a:pt x="11932" y="11847"/>
                    <a:pt x="11962" y="11757"/>
                  </a:cubicBezTo>
                  <a:lnTo>
                    <a:pt x="12414" y="10056"/>
                  </a:lnTo>
                  <a:lnTo>
                    <a:pt x="13662" y="8808"/>
                  </a:lnTo>
                  <a:cubicBezTo>
                    <a:pt x="13723" y="8747"/>
                    <a:pt x="13753" y="8657"/>
                    <a:pt x="13723" y="8567"/>
                  </a:cubicBezTo>
                  <a:lnTo>
                    <a:pt x="13707" y="8552"/>
                  </a:lnTo>
                  <a:lnTo>
                    <a:pt x="13241" y="6852"/>
                  </a:lnTo>
                  <a:lnTo>
                    <a:pt x="13707" y="5136"/>
                  </a:lnTo>
                  <a:cubicBezTo>
                    <a:pt x="13723" y="5061"/>
                    <a:pt x="13707" y="4956"/>
                    <a:pt x="13632" y="4896"/>
                  </a:cubicBezTo>
                  <a:lnTo>
                    <a:pt x="12383" y="3647"/>
                  </a:lnTo>
                  <a:lnTo>
                    <a:pt x="11932" y="1947"/>
                  </a:lnTo>
                  <a:cubicBezTo>
                    <a:pt x="11902" y="1871"/>
                    <a:pt x="11842" y="1796"/>
                    <a:pt x="11752" y="1766"/>
                  </a:cubicBezTo>
                  <a:lnTo>
                    <a:pt x="10051" y="1315"/>
                  </a:lnTo>
                  <a:lnTo>
                    <a:pt x="8803" y="66"/>
                  </a:lnTo>
                  <a:cubicBezTo>
                    <a:pt x="8757" y="20"/>
                    <a:pt x="8693" y="0"/>
                    <a:pt x="8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70"/>
            <p:cNvSpPr/>
            <p:nvPr/>
          </p:nvSpPr>
          <p:spPr>
            <a:xfrm>
              <a:off x="1581325" y="2065875"/>
              <a:ext cx="279500" cy="262875"/>
            </a:xfrm>
            <a:custGeom>
              <a:avLst/>
              <a:gdLst/>
              <a:ahLst/>
              <a:cxnLst/>
              <a:rect l="l" t="t" r="r" b="b"/>
              <a:pathLst>
                <a:path w="11180" h="10515" extrusionOk="0">
                  <a:moveTo>
                    <a:pt x="5793" y="1731"/>
                  </a:moveTo>
                  <a:cubicBezTo>
                    <a:pt x="5883" y="1731"/>
                    <a:pt x="5959" y="1791"/>
                    <a:pt x="5989" y="1866"/>
                  </a:cubicBezTo>
                  <a:cubicBezTo>
                    <a:pt x="6230" y="2694"/>
                    <a:pt x="6230" y="3386"/>
                    <a:pt x="5974" y="4048"/>
                  </a:cubicBezTo>
                  <a:cubicBezTo>
                    <a:pt x="5944" y="4123"/>
                    <a:pt x="5959" y="4213"/>
                    <a:pt x="6004" y="4274"/>
                  </a:cubicBezTo>
                  <a:cubicBezTo>
                    <a:pt x="6049" y="4349"/>
                    <a:pt x="6124" y="4394"/>
                    <a:pt x="6215" y="4394"/>
                  </a:cubicBezTo>
                  <a:lnTo>
                    <a:pt x="8095" y="4394"/>
                  </a:lnTo>
                  <a:cubicBezTo>
                    <a:pt x="8100" y="4394"/>
                    <a:pt x="8105" y="4394"/>
                    <a:pt x="8110" y="4394"/>
                  </a:cubicBezTo>
                  <a:cubicBezTo>
                    <a:pt x="8441" y="4394"/>
                    <a:pt x="8436" y="4906"/>
                    <a:pt x="8095" y="4921"/>
                  </a:cubicBezTo>
                  <a:lnTo>
                    <a:pt x="7448" y="4921"/>
                  </a:lnTo>
                  <a:cubicBezTo>
                    <a:pt x="7435" y="4919"/>
                    <a:pt x="7421" y="4918"/>
                    <a:pt x="7409" y="4918"/>
                  </a:cubicBezTo>
                  <a:cubicBezTo>
                    <a:pt x="7096" y="4918"/>
                    <a:pt x="7100" y="5418"/>
                    <a:pt x="7421" y="5418"/>
                  </a:cubicBezTo>
                  <a:cubicBezTo>
                    <a:pt x="7430" y="5418"/>
                    <a:pt x="7439" y="5418"/>
                    <a:pt x="7448" y="5417"/>
                  </a:cubicBezTo>
                  <a:lnTo>
                    <a:pt x="7915" y="5417"/>
                  </a:lnTo>
                  <a:cubicBezTo>
                    <a:pt x="8261" y="5417"/>
                    <a:pt x="8261" y="5944"/>
                    <a:pt x="7915" y="5944"/>
                  </a:cubicBezTo>
                  <a:lnTo>
                    <a:pt x="7448" y="5944"/>
                  </a:lnTo>
                  <a:cubicBezTo>
                    <a:pt x="7439" y="5943"/>
                    <a:pt x="7429" y="5943"/>
                    <a:pt x="7420" y="5943"/>
                  </a:cubicBezTo>
                  <a:cubicBezTo>
                    <a:pt x="7096" y="5943"/>
                    <a:pt x="7096" y="6441"/>
                    <a:pt x="7420" y="6441"/>
                  </a:cubicBezTo>
                  <a:cubicBezTo>
                    <a:pt x="7429" y="6441"/>
                    <a:pt x="7439" y="6441"/>
                    <a:pt x="7448" y="6440"/>
                  </a:cubicBezTo>
                  <a:lnTo>
                    <a:pt x="7749" y="6440"/>
                  </a:lnTo>
                  <a:cubicBezTo>
                    <a:pt x="8095" y="6440"/>
                    <a:pt x="8095" y="6967"/>
                    <a:pt x="7749" y="6967"/>
                  </a:cubicBezTo>
                  <a:lnTo>
                    <a:pt x="7283" y="6967"/>
                  </a:lnTo>
                  <a:cubicBezTo>
                    <a:pt x="7273" y="6966"/>
                    <a:pt x="7264" y="6966"/>
                    <a:pt x="7256" y="6966"/>
                  </a:cubicBezTo>
                  <a:cubicBezTo>
                    <a:pt x="6931" y="6966"/>
                    <a:pt x="6931" y="7480"/>
                    <a:pt x="7256" y="7480"/>
                  </a:cubicBezTo>
                  <a:cubicBezTo>
                    <a:pt x="7264" y="7480"/>
                    <a:pt x="7273" y="7479"/>
                    <a:pt x="7283" y="7478"/>
                  </a:cubicBezTo>
                  <a:lnTo>
                    <a:pt x="7539" y="7478"/>
                  </a:lnTo>
                  <a:cubicBezTo>
                    <a:pt x="7885" y="7478"/>
                    <a:pt x="7885" y="8005"/>
                    <a:pt x="7539" y="8005"/>
                  </a:cubicBezTo>
                  <a:lnTo>
                    <a:pt x="4785" y="8005"/>
                  </a:lnTo>
                  <a:cubicBezTo>
                    <a:pt x="4695" y="8005"/>
                    <a:pt x="4620" y="7975"/>
                    <a:pt x="4544" y="7915"/>
                  </a:cubicBezTo>
                  <a:cubicBezTo>
                    <a:pt x="4289" y="7734"/>
                    <a:pt x="3988" y="7614"/>
                    <a:pt x="3672" y="7599"/>
                  </a:cubicBezTo>
                  <a:lnTo>
                    <a:pt x="3672" y="4650"/>
                  </a:lnTo>
                  <a:cubicBezTo>
                    <a:pt x="3912" y="4409"/>
                    <a:pt x="4168" y="4183"/>
                    <a:pt x="4454" y="3988"/>
                  </a:cubicBezTo>
                  <a:cubicBezTo>
                    <a:pt x="5071" y="3536"/>
                    <a:pt x="5658" y="3100"/>
                    <a:pt x="5598" y="1942"/>
                  </a:cubicBezTo>
                  <a:cubicBezTo>
                    <a:pt x="5583" y="1881"/>
                    <a:pt x="5613" y="1836"/>
                    <a:pt x="5643" y="1791"/>
                  </a:cubicBezTo>
                  <a:cubicBezTo>
                    <a:pt x="5688" y="1746"/>
                    <a:pt x="5733" y="1731"/>
                    <a:pt x="5793" y="1731"/>
                  </a:cubicBezTo>
                  <a:close/>
                  <a:moveTo>
                    <a:pt x="3175" y="4213"/>
                  </a:moveTo>
                  <a:lnTo>
                    <a:pt x="3175" y="4620"/>
                  </a:lnTo>
                  <a:lnTo>
                    <a:pt x="3175" y="7885"/>
                  </a:lnTo>
                  <a:lnTo>
                    <a:pt x="3175" y="8140"/>
                  </a:lnTo>
                  <a:lnTo>
                    <a:pt x="1460" y="8140"/>
                  </a:lnTo>
                  <a:cubicBezTo>
                    <a:pt x="828" y="7313"/>
                    <a:pt x="497" y="6305"/>
                    <a:pt x="497" y="5267"/>
                  </a:cubicBezTo>
                  <a:cubicBezTo>
                    <a:pt x="497" y="4906"/>
                    <a:pt x="542" y="4559"/>
                    <a:pt x="617" y="4213"/>
                  </a:cubicBezTo>
                  <a:close/>
                  <a:moveTo>
                    <a:pt x="5267" y="1"/>
                  </a:moveTo>
                  <a:cubicBezTo>
                    <a:pt x="2889" y="1"/>
                    <a:pt x="813" y="1595"/>
                    <a:pt x="181" y="3897"/>
                  </a:cubicBezTo>
                  <a:cubicBezTo>
                    <a:pt x="76" y="4334"/>
                    <a:pt x="16" y="4800"/>
                    <a:pt x="16" y="5252"/>
                  </a:cubicBezTo>
                  <a:cubicBezTo>
                    <a:pt x="1" y="6455"/>
                    <a:pt x="407" y="7599"/>
                    <a:pt x="1159" y="8532"/>
                  </a:cubicBezTo>
                  <a:cubicBezTo>
                    <a:pt x="2204" y="9843"/>
                    <a:pt x="3736" y="10515"/>
                    <a:pt x="5277" y="10515"/>
                  </a:cubicBezTo>
                  <a:cubicBezTo>
                    <a:pt x="6598" y="10515"/>
                    <a:pt x="7925" y="10020"/>
                    <a:pt x="8953" y="9013"/>
                  </a:cubicBezTo>
                  <a:cubicBezTo>
                    <a:pt x="11180" y="6831"/>
                    <a:pt x="11029" y="3190"/>
                    <a:pt x="8637" y="1204"/>
                  </a:cubicBezTo>
                  <a:cubicBezTo>
                    <a:pt x="8585" y="1165"/>
                    <a:pt x="8532" y="1148"/>
                    <a:pt x="8482" y="1148"/>
                  </a:cubicBezTo>
                  <a:cubicBezTo>
                    <a:pt x="8282" y="1148"/>
                    <a:pt x="8129" y="1412"/>
                    <a:pt x="8321" y="1580"/>
                  </a:cubicBezTo>
                  <a:cubicBezTo>
                    <a:pt x="10397" y="3326"/>
                    <a:pt x="10623" y="6455"/>
                    <a:pt x="8787" y="8456"/>
                  </a:cubicBezTo>
                  <a:cubicBezTo>
                    <a:pt x="7849" y="9495"/>
                    <a:pt x="6564" y="10019"/>
                    <a:pt x="5274" y="10019"/>
                  </a:cubicBezTo>
                  <a:cubicBezTo>
                    <a:pt x="4061" y="10019"/>
                    <a:pt x="2845" y="9555"/>
                    <a:pt x="1911" y="8622"/>
                  </a:cubicBezTo>
                  <a:lnTo>
                    <a:pt x="3431" y="8622"/>
                  </a:lnTo>
                  <a:cubicBezTo>
                    <a:pt x="3566" y="8622"/>
                    <a:pt x="3687" y="8517"/>
                    <a:pt x="3687" y="8381"/>
                  </a:cubicBezTo>
                  <a:lnTo>
                    <a:pt x="3687" y="8095"/>
                  </a:lnTo>
                  <a:cubicBezTo>
                    <a:pt x="3882" y="8110"/>
                    <a:pt x="4078" y="8186"/>
                    <a:pt x="4244" y="8306"/>
                  </a:cubicBezTo>
                  <a:cubicBezTo>
                    <a:pt x="4394" y="8426"/>
                    <a:pt x="4590" y="8486"/>
                    <a:pt x="4785" y="8501"/>
                  </a:cubicBezTo>
                  <a:lnTo>
                    <a:pt x="7539" y="8501"/>
                  </a:lnTo>
                  <a:cubicBezTo>
                    <a:pt x="8140" y="8486"/>
                    <a:pt x="8501" y="7839"/>
                    <a:pt x="8201" y="7328"/>
                  </a:cubicBezTo>
                  <a:cubicBezTo>
                    <a:pt x="8532" y="7087"/>
                    <a:pt x="8607" y="6621"/>
                    <a:pt x="8381" y="6275"/>
                  </a:cubicBezTo>
                  <a:cubicBezTo>
                    <a:pt x="8577" y="6139"/>
                    <a:pt x="8682" y="5914"/>
                    <a:pt x="8682" y="5673"/>
                  </a:cubicBezTo>
                  <a:cubicBezTo>
                    <a:pt x="8682" y="5522"/>
                    <a:pt x="8637" y="5372"/>
                    <a:pt x="8562" y="5252"/>
                  </a:cubicBezTo>
                  <a:cubicBezTo>
                    <a:pt x="9133" y="4800"/>
                    <a:pt x="8817" y="3882"/>
                    <a:pt x="8095" y="3882"/>
                  </a:cubicBezTo>
                  <a:lnTo>
                    <a:pt x="6561" y="3882"/>
                  </a:lnTo>
                  <a:cubicBezTo>
                    <a:pt x="6741" y="3160"/>
                    <a:pt x="6711" y="2408"/>
                    <a:pt x="6470" y="1716"/>
                  </a:cubicBezTo>
                  <a:cubicBezTo>
                    <a:pt x="6380" y="1415"/>
                    <a:pt x="6094" y="1219"/>
                    <a:pt x="5793" y="1219"/>
                  </a:cubicBezTo>
                  <a:cubicBezTo>
                    <a:pt x="5387" y="1219"/>
                    <a:pt x="5056" y="1565"/>
                    <a:pt x="5086" y="1972"/>
                  </a:cubicBezTo>
                  <a:cubicBezTo>
                    <a:pt x="5131" y="2859"/>
                    <a:pt x="4740" y="3145"/>
                    <a:pt x="4138" y="3597"/>
                  </a:cubicBezTo>
                  <a:cubicBezTo>
                    <a:pt x="3988" y="3702"/>
                    <a:pt x="3837" y="3822"/>
                    <a:pt x="3672" y="3973"/>
                  </a:cubicBezTo>
                  <a:cubicBezTo>
                    <a:pt x="3672" y="3837"/>
                    <a:pt x="3551" y="3732"/>
                    <a:pt x="3416" y="3732"/>
                  </a:cubicBezTo>
                  <a:lnTo>
                    <a:pt x="753" y="3732"/>
                  </a:lnTo>
                  <a:cubicBezTo>
                    <a:pt x="1415" y="1806"/>
                    <a:pt x="3235" y="512"/>
                    <a:pt x="5267" y="512"/>
                  </a:cubicBezTo>
                  <a:lnTo>
                    <a:pt x="5267" y="497"/>
                  </a:lnTo>
                  <a:cubicBezTo>
                    <a:pt x="5959" y="497"/>
                    <a:pt x="6636" y="648"/>
                    <a:pt x="7268" y="948"/>
                  </a:cubicBezTo>
                  <a:cubicBezTo>
                    <a:pt x="7306" y="966"/>
                    <a:pt x="7343" y="974"/>
                    <a:pt x="7378" y="974"/>
                  </a:cubicBezTo>
                  <a:cubicBezTo>
                    <a:pt x="7614" y="974"/>
                    <a:pt x="7741" y="613"/>
                    <a:pt x="7478" y="482"/>
                  </a:cubicBezTo>
                  <a:cubicBezTo>
                    <a:pt x="6786" y="166"/>
                    <a:pt x="6034" y="1"/>
                    <a:pt x="5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2" name="Google Shape;3272;p70"/>
          <p:cNvGrpSpPr/>
          <p:nvPr/>
        </p:nvGrpSpPr>
        <p:grpSpPr>
          <a:xfrm>
            <a:off x="7282235" y="2699384"/>
            <a:ext cx="314475" cy="428850"/>
            <a:chOff x="3194625" y="2026375"/>
            <a:chExt cx="314475" cy="428850"/>
          </a:xfrm>
        </p:grpSpPr>
        <p:grpSp>
          <p:nvGrpSpPr>
            <p:cNvPr id="3273" name="Google Shape;3273;p70"/>
            <p:cNvGrpSpPr/>
            <p:nvPr/>
          </p:nvGrpSpPr>
          <p:grpSpPr>
            <a:xfrm>
              <a:off x="3194625" y="2026375"/>
              <a:ext cx="314475" cy="428850"/>
              <a:chOff x="3194625" y="2026375"/>
              <a:chExt cx="314475" cy="428850"/>
            </a:xfrm>
          </p:grpSpPr>
          <p:sp>
            <p:nvSpPr>
              <p:cNvPr id="3274" name="Google Shape;3274;p70"/>
              <p:cNvSpPr/>
              <p:nvPr/>
            </p:nvSpPr>
            <p:spPr>
              <a:xfrm>
                <a:off x="3194625" y="2026375"/>
                <a:ext cx="314475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17154" extrusionOk="0">
                    <a:moveTo>
                      <a:pt x="10321" y="497"/>
                    </a:moveTo>
                    <a:cubicBezTo>
                      <a:pt x="10562" y="497"/>
                      <a:pt x="10788" y="618"/>
                      <a:pt x="10938" y="813"/>
                    </a:cubicBezTo>
                    <a:cubicBezTo>
                      <a:pt x="10968" y="873"/>
                      <a:pt x="10999" y="934"/>
                      <a:pt x="11029" y="994"/>
                    </a:cubicBezTo>
                    <a:lnTo>
                      <a:pt x="9855" y="994"/>
                    </a:lnTo>
                    <a:cubicBezTo>
                      <a:pt x="9539" y="1024"/>
                      <a:pt x="9539" y="1475"/>
                      <a:pt x="9855" y="1505"/>
                    </a:cubicBezTo>
                    <a:lnTo>
                      <a:pt x="11164" y="1505"/>
                    </a:lnTo>
                    <a:lnTo>
                      <a:pt x="11901" y="2859"/>
                    </a:lnTo>
                    <a:lnTo>
                      <a:pt x="677" y="2859"/>
                    </a:lnTo>
                    <a:lnTo>
                      <a:pt x="1414" y="1505"/>
                    </a:lnTo>
                    <a:lnTo>
                      <a:pt x="8757" y="1505"/>
                    </a:lnTo>
                    <a:cubicBezTo>
                      <a:pt x="9073" y="1475"/>
                      <a:pt x="9073" y="1024"/>
                      <a:pt x="8757" y="994"/>
                    </a:cubicBezTo>
                    <a:lnTo>
                      <a:pt x="1565" y="994"/>
                    </a:lnTo>
                    <a:cubicBezTo>
                      <a:pt x="1670" y="693"/>
                      <a:pt x="1941" y="497"/>
                      <a:pt x="2272" y="497"/>
                    </a:cubicBezTo>
                    <a:close/>
                    <a:moveTo>
                      <a:pt x="2016" y="3356"/>
                    </a:moveTo>
                    <a:lnTo>
                      <a:pt x="2016" y="4108"/>
                    </a:lnTo>
                    <a:cubicBezTo>
                      <a:pt x="2016" y="4530"/>
                      <a:pt x="1685" y="4861"/>
                      <a:pt x="1264" y="4861"/>
                    </a:cubicBezTo>
                    <a:cubicBezTo>
                      <a:pt x="843" y="4861"/>
                      <a:pt x="512" y="4530"/>
                      <a:pt x="512" y="4108"/>
                    </a:cubicBezTo>
                    <a:lnTo>
                      <a:pt x="512" y="3356"/>
                    </a:lnTo>
                    <a:close/>
                    <a:moveTo>
                      <a:pt x="4032" y="3356"/>
                    </a:moveTo>
                    <a:lnTo>
                      <a:pt x="4032" y="4108"/>
                    </a:lnTo>
                    <a:cubicBezTo>
                      <a:pt x="4032" y="4530"/>
                      <a:pt x="3686" y="4861"/>
                      <a:pt x="3280" y="4861"/>
                    </a:cubicBezTo>
                    <a:cubicBezTo>
                      <a:pt x="2859" y="4861"/>
                      <a:pt x="2528" y="4530"/>
                      <a:pt x="2528" y="4108"/>
                    </a:cubicBezTo>
                    <a:lnTo>
                      <a:pt x="2528" y="3356"/>
                    </a:lnTo>
                    <a:close/>
                    <a:moveTo>
                      <a:pt x="6033" y="3356"/>
                    </a:moveTo>
                    <a:lnTo>
                      <a:pt x="6033" y="4108"/>
                    </a:lnTo>
                    <a:cubicBezTo>
                      <a:pt x="6033" y="4530"/>
                      <a:pt x="5702" y="4861"/>
                      <a:pt x="5281" y="4861"/>
                    </a:cubicBezTo>
                    <a:cubicBezTo>
                      <a:pt x="4875" y="4861"/>
                      <a:pt x="4529" y="4530"/>
                      <a:pt x="4529" y="4108"/>
                    </a:cubicBezTo>
                    <a:lnTo>
                      <a:pt x="4529" y="3356"/>
                    </a:lnTo>
                    <a:close/>
                    <a:moveTo>
                      <a:pt x="8050" y="3356"/>
                    </a:moveTo>
                    <a:lnTo>
                      <a:pt x="8050" y="4108"/>
                    </a:lnTo>
                    <a:cubicBezTo>
                      <a:pt x="8050" y="4530"/>
                      <a:pt x="7719" y="4861"/>
                      <a:pt x="7297" y="4861"/>
                    </a:cubicBezTo>
                    <a:cubicBezTo>
                      <a:pt x="6891" y="4861"/>
                      <a:pt x="6545" y="4530"/>
                      <a:pt x="6545" y="4108"/>
                    </a:cubicBezTo>
                    <a:lnTo>
                      <a:pt x="6545" y="3356"/>
                    </a:lnTo>
                    <a:close/>
                    <a:moveTo>
                      <a:pt x="10066" y="3356"/>
                    </a:moveTo>
                    <a:lnTo>
                      <a:pt x="10066" y="4108"/>
                    </a:lnTo>
                    <a:cubicBezTo>
                      <a:pt x="10066" y="4530"/>
                      <a:pt x="9720" y="4861"/>
                      <a:pt x="9313" y="4861"/>
                    </a:cubicBezTo>
                    <a:cubicBezTo>
                      <a:pt x="8892" y="4861"/>
                      <a:pt x="8561" y="4530"/>
                      <a:pt x="8561" y="4108"/>
                    </a:cubicBezTo>
                    <a:lnTo>
                      <a:pt x="8561" y="3356"/>
                    </a:lnTo>
                    <a:close/>
                    <a:moveTo>
                      <a:pt x="12082" y="3356"/>
                    </a:moveTo>
                    <a:lnTo>
                      <a:pt x="12082" y="4108"/>
                    </a:lnTo>
                    <a:cubicBezTo>
                      <a:pt x="12082" y="4530"/>
                      <a:pt x="11736" y="4861"/>
                      <a:pt x="11330" y="4861"/>
                    </a:cubicBezTo>
                    <a:cubicBezTo>
                      <a:pt x="10908" y="4861"/>
                      <a:pt x="10577" y="4530"/>
                      <a:pt x="10577" y="4108"/>
                    </a:cubicBezTo>
                    <a:lnTo>
                      <a:pt x="10577" y="3356"/>
                    </a:lnTo>
                    <a:close/>
                    <a:moveTo>
                      <a:pt x="5086" y="15152"/>
                    </a:moveTo>
                    <a:cubicBezTo>
                      <a:pt x="5055" y="15227"/>
                      <a:pt x="5040" y="15317"/>
                      <a:pt x="5040" y="15393"/>
                    </a:cubicBezTo>
                    <a:lnTo>
                      <a:pt x="5040" y="16401"/>
                    </a:lnTo>
                    <a:cubicBezTo>
                      <a:pt x="5040" y="16491"/>
                      <a:pt x="5055" y="16566"/>
                      <a:pt x="5086" y="16657"/>
                    </a:cubicBezTo>
                    <a:lnTo>
                      <a:pt x="2272" y="16657"/>
                    </a:lnTo>
                    <a:cubicBezTo>
                      <a:pt x="1851" y="16657"/>
                      <a:pt x="1520" y="16310"/>
                      <a:pt x="1520" y="15904"/>
                    </a:cubicBezTo>
                    <a:lnTo>
                      <a:pt x="1520" y="15152"/>
                    </a:lnTo>
                    <a:close/>
                    <a:moveTo>
                      <a:pt x="6816" y="15137"/>
                    </a:moveTo>
                    <a:cubicBezTo>
                      <a:pt x="6951" y="15137"/>
                      <a:pt x="7057" y="15257"/>
                      <a:pt x="7057" y="15393"/>
                    </a:cubicBezTo>
                    <a:lnTo>
                      <a:pt x="7057" y="16401"/>
                    </a:lnTo>
                    <a:cubicBezTo>
                      <a:pt x="7057" y="16536"/>
                      <a:pt x="6951" y="16641"/>
                      <a:pt x="6801" y="16657"/>
                    </a:cubicBezTo>
                    <a:lnTo>
                      <a:pt x="5793" y="16657"/>
                    </a:lnTo>
                    <a:cubicBezTo>
                      <a:pt x="5657" y="16657"/>
                      <a:pt x="5537" y="16536"/>
                      <a:pt x="5537" y="16401"/>
                    </a:cubicBezTo>
                    <a:lnTo>
                      <a:pt x="5537" y="15393"/>
                    </a:lnTo>
                    <a:cubicBezTo>
                      <a:pt x="5537" y="15257"/>
                      <a:pt x="5642" y="15137"/>
                      <a:pt x="5793" y="15137"/>
                    </a:cubicBezTo>
                    <a:close/>
                    <a:moveTo>
                      <a:pt x="2272" y="1"/>
                    </a:moveTo>
                    <a:cubicBezTo>
                      <a:pt x="1595" y="1"/>
                      <a:pt x="1053" y="512"/>
                      <a:pt x="1008" y="1189"/>
                    </a:cubicBezTo>
                    <a:lnTo>
                      <a:pt x="45" y="2980"/>
                    </a:lnTo>
                    <a:cubicBezTo>
                      <a:pt x="15" y="3025"/>
                      <a:pt x="0" y="3055"/>
                      <a:pt x="0" y="3100"/>
                    </a:cubicBezTo>
                    <a:lnTo>
                      <a:pt x="0" y="4108"/>
                    </a:lnTo>
                    <a:cubicBezTo>
                      <a:pt x="0" y="4710"/>
                      <a:pt x="421" y="5222"/>
                      <a:pt x="1008" y="5342"/>
                    </a:cubicBezTo>
                    <a:lnTo>
                      <a:pt x="1008" y="7328"/>
                    </a:lnTo>
                    <a:cubicBezTo>
                      <a:pt x="1023" y="7479"/>
                      <a:pt x="1144" y="7554"/>
                      <a:pt x="1264" y="7554"/>
                    </a:cubicBezTo>
                    <a:cubicBezTo>
                      <a:pt x="1384" y="7554"/>
                      <a:pt x="1505" y="7479"/>
                      <a:pt x="1520" y="7328"/>
                    </a:cubicBezTo>
                    <a:lnTo>
                      <a:pt x="1520" y="5342"/>
                    </a:lnTo>
                    <a:cubicBezTo>
                      <a:pt x="1821" y="5267"/>
                      <a:pt x="2076" y="5101"/>
                      <a:pt x="2272" y="4861"/>
                    </a:cubicBezTo>
                    <a:cubicBezTo>
                      <a:pt x="2520" y="5192"/>
                      <a:pt x="2896" y="5357"/>
                      <a:pt x="3273" y="5357"/>
                    </a:cubicBezTo>
                    <a:cubicBezTo>
                      <a:pt x="3649" y="5357"/>
                      <a:pt x="4025" y="5192"/>
                      <a:pt x="4273" y="4861"/>
                    </a:cubicBezTo>
                    <a:cubicBezTo>
                      <a:pt x="4514" y="5177"/>
                      <a:pt x="4890" y="5357"/>
                      <a:pt x="5281" y="5357"/>
                    </a:cubicBezTo>
                    <a:cubicBezTo>
                      <a:pt x="5672" y="5357"/>
                      <a:pt x="6048" y="5177"/>
                      <a:pt x="6289" y="4861"/>
                    </a:cubicBezTo>
                    <a:cubicBezTo>
                      <a:pt x="6537" y="5192"/>
                      <a:pt x="6914" y="5357"/>
                      <a:pt x="7292" y="5357"/>
                    </a:cubicBezTo>
                    <a:cubicBezTo>
                      <a:pt x="7670" y="5357"/>
                      <a:pt x="8050" y="5192"/>
                      <a:pt x="8305" y="4861"/>
                    </a:cubicBezTo>
                    <a:cubicBezTo>
                      <a:pt x="8531" y="5177"/>
                      <a:pt x="8907" y="5357"/>
                      <a:pt x="9313" y="5357"/>
                    </a:cubicBezTo>
                    <a:cubicBezTo>
                      <a:pt x="9705" y="5357"/>
                      <a:pt x="10081" y="5177"/>
                      <a:pt x="10306" y="4861"/>
                    </a:cubicBezTo>
                    <a:cubicBezTo>
                      <a:pt x="10502" y="5101"/>
                      <a:pt x="10758" y="5267"/>
                      <a:pt x="11059" y="5342"/>
                    </a:cubicBezTo>
                    <a:lnTo>
                      <a:pt x="11059" y="14640"/>
                    </a:lnTo>
                    <a:lnTo>
                      <a:pt x="9840" y="14640"/>
                    </a:lnTo>
                    <a:cubicBezTo>
                      <a:pt x="9539" y="14655"/>
                      <a:pt x="9539" y="15107"/>
                      <a:pt x="9840" y="15137"/>
                    </a:cubicBezTo>
                    <a:lnTo>
                      <a:pt x="11059" y="15137"/>
                    </a:lnTo>
                    <a:lnTo>
                      <a:pt x="11059" y="15889"/>
                    </a:lnTo>
                    <a:cubicBezTo>
                      <a:pt x="11059" y="16295"/>
                      <a:pt x="10728" y="16641"/>
                      <a:pt x="10306" y="16641"/>
                    </a:cubicBezTo>
                    <a:lnTo>
                      <a:pt x="7508" y="16641"/>
                    </a:lnTo>
                    <a:cubicBezTo>
                      <a:pt x="7538" y="16566"/>
                      <a:pt x="7553" y="16476"/>
                      <a:pt x="7553" y="16386"/>
                    </a:cubicBezTo>
                    <a:lnTo>
                      <a:pt x="7553" y="15378"/>
                    </a:lnTo>
                    <a:cubicBezTo>
                      <a:pt x="7553" y="15302"/>
                      <a:pt x="7538" y="15212"/>
                      <a:pt x="7508" y="15137"/>
                    </a:cubicBezTo>
                    <a:lnTo>
                      <a:pt x="8757" y="15137"/>
                    </a:lnTo>
                    <a:cubicBezTo>
                      <a:pt x="9073" y="15107"/>
                      <a:pt x="9073" y="14655"/>
                      <a:pt x="8757" y="14625"/>
                    </a:cubicBezTo>
                    <a:lnTo>
                      <a:pt x="1520" y="14625"/>
                    </a:lnTo>
                    <a:lnTo>
                      <a:pt x="1520" y="8426"/>
                    </a:lnTo>
                    <a:cubicBezTo>
                      <a:pt x="1505" y="8268"/>
                      <a:pt x="1384" y="8189"/>
                      <a:pt x="1264" y="8189"/>
                    </a:cubicBezTo>
                    <a:cubicBezTo>
                      <a:pt x="1144" y="8189"/>
                      <a:pt x="1023" y="8268"/>
                      <a:pt x="1008" y="8426"/>
                    </a:cubicBezTo>
                    <a:lnTo>
                      <a:pt x="1008" y="15889"/>
                    </a:lnTo>
                    <a:cubicBezTo>
                      <a:pt x="1008" y="16581"/>
                      <a:pt x="1580" y="17153"/>
                      <a:pt x="2272" y="17153"/>
                    </a:cubicBezTo>
                    <a:lnTo>
                      <a:pt x="10321" y="17153"/>
                    </a:lnTo>
                    <a:cubicBezTo>
                      <a:pt x="11014" y="17153"/>
                      <a:pt x="11570" y="16581"/>
                      <a:pt x="11570" y="15889"/>
                    </a:cubicBezTo>
                    <a:lnTo>
                      <a:pt x="11570" y="5342"/>
                    </a:lnTo>
                    <a:cubicBezTo>
                      <a:pt x="12157" y="5222"/>
                      <a:pt x="12578" y="4710"/>
                      <a:pt x="12578" y="4108"/>
                    </a:cubicBezTo>
                    <a:lnTo>
                      <a:pt x="12578" y="3100"/>
                    </a:lnTo>
                    <a:cubicBezTo>
                      <a:pt x="12578" y="3055"/>
                      <a:pt x="12563" y="3025"/>
                      <a:pt x="12548" y="2980"/>
                    </a:cubicBezTo>
                    <a:lnTo>
                      <a:pt x="11570" y="1189"/>
                    </a:lnTo>
                    <a:cubicBezTo>
                      <a:pt x="11555" y="949"/>
                      <a:pt x="11480" y="708"/>
                      <a:pt x="11345" y="527"/>
                    </a:cubicBezTo>
                    <a:cubicBezTo>
                      <a:pt x="11104" y="196"/>
                      <a:pt x="10728" y="1"/>
                      <a:pt x="103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70"/>
              <p:cNvSpPr/>
              <p:nvPr/>
            </p:nvSpPr>
            <p:spPr>
              <a:xfrm>
                <a:off x="3238625" y="2186350"/>
                <a:ext cx="170250" cy="163925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6557" extrusionOk="0">
                    <a:moveTo>
                      <a:pt x="3115" y="2027"/>
                    </a:moveTo>
                    <a:lnTo>
                      <a:pt x="3115" y="3713"/>
                    </a:lnTo>
                    <a:lnTo>
                      <a:pt x="1851" y="3713"/>
                    </a:lnTo>
                    <a:cubicBezTo>
                      <a:pt x="1385" y="3713"/>
                      <a:pt x="1008" y="3336"/>
                      <a:pt x="1008" y="2870"/>
                    </a:cubicBezTo>
                    <a:cubicBezTo>
                      <a:pt x="1008" y="2404"/>
                      <a:pt x="1385" y="2027"/>
                      <a:pt x="1851" y="2027"/>
                    </a:cubicBezTo>
                    <a:close/>
                    <a:moveTo>
                      <a:pt x="5297" y="1110"/>
                    </a:moveTo>
                    <a:lnTo>
                      <a:pt x="5297" y="4645"/>
                    </a:lnTo>
                    <a:lnTo>
                      <a:pt x="3626" y="3803"/>
                    </a:lnTo>
                    <a:lnTo>
                      <a:pt x="3626" y="1952"/>
                    </a:lnTo>
                    <a:lnTo>
                      <a:pt x="5297" y="1110"/>
                    </a:lnTo>
                    <a:close/>
                    <a:moveTo>
                      <a:pt x="6049" y="508"/>
                    </a:moveTo>
                    <a:cubicBezTo>
                      <a:pt x="6199" y="508"/>
                      <a:pt x="6305" y="628"/>
                      <a:pt x="6305" y="764"/>
                    </a:cubicBezTo>
                    <a:lnTo>
                      <a:pt x="6305" y="4991"/>
                    </a:lnTo>
                    <a:cubicBezTo>
                      <a:pt x="6305" y="5127"/>
                      <a:pt x="6199" y="5247"/>
                      <a:pt x="6049" y="5247"/>
                    </a:cubicBezTo>
                    <a:cubicBezTo>
                      <a:pt x="5913" y="5247"/>
                      <a:pt x="5808" y="5127"/>
                      <a:pt x="5808" y="4991"/>
                    </a:cubicBezTo>
                    <a:lnTo>
                      <a:pt x="5808" y="764"/>
                    </a:lnTo>
                    <a:cubicBezTo>
                      <a:pt x="5808" y="636"/>
                      <a:pt x="5902" y="522"/>
                      <a:pt x="6026" y="522"/>
                    </a:cubicBezTo>
                    <a:cubicBezTo>
                      <a:pt x="6034" y="522"/>
                      <a:pt x="6041" y="522"/>
                      <a:pt x="6049" y="523"/>
                    </a:cubicBezTo>
                    <a:lnTo>
                      <a:pt x="6049" y="508"/>
                    </a:lnTo>
                    <a:close/>
                    <a:moveTo>
                      <a:pt x="2603" y="4224"/>
                    </a:moveTo>
                    <a:lnTo>
                      <a:pt x="2618" y="5774"/>
                    </a:lnTo>
                    <a:cubicBezTo>
                      <a:pt x="2618" y="5924"/>
                      <a:pt x="2483" y="6045"/>
                      <a:pt x="2333" y="6045"/>
                    </a:cubicBezTo>
                    <a:cubicBezTo>
                      <a:pt x="2182" y="6045"/>
                      <a:pt x="2062" y="5924"/>
                      <a:pt x="2062" y="5774"/>
                    </a:cubicBezTo>
                    <a:lnTo>
                      <a:pt x="2062" y="4224"/>
                    </a:lnTo>
                    <a:close/>
                    <a:moveTo>
                      <a:pt x="6037" y="0"/>
                    </a:moveTo>
                    <a:cubicBezTo>
                      <a:pt x="5740" y="0"/>
                      <a:pt x="5444" y="164"/>
                      <a:pt x="5327" y="523"/>
                    </a:cubicBezTo>
                    <a:lnTo>
                      <a:pt x="3295" y="1531"/>
                    </a:lnTo>
                    <a:lnTo>
                      <a:pt x="1851" y="1531"/>
                    </a:lnTo>
                    <a:cubicBezTo>
                      <a:pt x="241" y="1546"/>
                      <a:pt x="0" y="3848"/>
                      <a:pt x="1565" y="4194"/>
                    </a:cubicBezTo>
                    <a:lnTo>
                      <a:pt x="1565" y="5774"/>
                    </a:lnTo>
                    <a:cubicBezTo>
                      <a:pt x="1565" y="6208"/>
                      <a:pt x="1907" y="6552"/>
                      <a:pt x="2340" y="6556"/>
                    </a:cubicBezTo>
                    <a:lnTo>
                      <a:pt x="2340" y="6556"/>
                    </a:lnTo>
                    <a:cubicBezTo>
                      <a:pt x="2773" y="6552"/>
                      <a:pt x="3115" y="6208"/>
                      <a:pt x="3115" y="5774"/>
                    </a:cubicBezTo>
                    <a:lnTo>
                      <a:pt x="3115" y="4224"/>
                    </a:lnTo>
                    <a:lnTo>
                      <a:pt x="3295" y="4224"/>
                    </a:lnTo>
                    <a:lnTo>
                      <a:pt x="5327" y="5232"/>
                    </a:lnTo>
                    <a:cubicBezTo>
                      <a:pt x="5432" y="5548"/>
                      <a:pt x="5718" y="5744"/>
                      <a:pt x="6049" y="5744"/>
                    </a:cubicBezTo>
                    <a:cubicBezTo>
                      <a:pt x="6455" y="5744"/>
                      <a:pt x="6801" y="5413"/>
                      <a:pt x="6801" y="4991"/>
                    </a:cubicBezTo>
                    <a:lnTo>
                      <a:pt x="6801" y="764"/>
                    </a:lnTo>
                    <a:cubicBezTo>
                      <a:pt x="6810" y="278"/>
                      <a:pt x="6423" y="0"/>
                      <a:pt x="6037" y="0"/>
                    </a:cubicBezTo>
                    <a:close/>
                    <a:moveTo>
                      <a:pt x="2340" y="6556"/>
                    </a:moveTo>
                    <a:cubicBezTo>
                      <a:pt x="2338" y="6556"/>
                      <a:pt x="2335" y="6556"/>
                      <a:pt x="2333" y="6556"/>
                    </a:cubicBezTo>
                    <a:lnTo>
                      <a:pt x="2348" y="6556"/>
                    </a:lnTo>
                    <a:cubicBezTo>
                      <a:pt x="2345" y="6556"/>
                      <a:pt x="2343" y="6556"/>
                      <a:pt x="2340" y="65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6" name="Google Shape;3276;p70"/>
            <p:cNvSpPr/>
            <p:nvPr/>
          </p:nvSpPr>
          <p:spPr>
            <a:xfrm>
              <a:off x="3417675" y="2200450"/>
              <a:ext cx="35750" cy="33225"/>
            </a:xfrm>
            <a:custGeom>
              <a:avLst/>
              <a:gdLst/>
              <a:ahLst/>
              <a:cxnLst/>
              <a:rect l="l" t="t" r="r" b="b"/>
              <a:pathLst>
                <a:path w="1430" h="1329" extrusionOk="0">
                  <a:moveTo>
                    <a:pt x="1151" y="0"/>
                  </a:moveTo>
                  <a:cubicBezTo>
                    <a:pt x="1087" y="0"/>
                    <a:pt x="1023" y="27"/>
                    <a:pt x="978" y="79"/>
                  </a:cubicBezTo>
                  <a:lnTo>
                    <a:pt x="166" y="892"/>
                  </a:lnTo>
                  <a:cubicBezTo>
                    <a:pt x="0" y="1057"/>
                    <a:pt x="121" y="1313"/>
                    <a:pt x="331" y="1328"/>
                  </a:cubicBezTo>
                  <a:cubicBezTo>
                    <a:pt x="406" y="1328"/>
                    <a:pt x="482" y="1298"/>
                    <a:pt x="527" y="1253"/>
                  </a:cubicBezTo>
                  <a:lnTo>
                    <a:pt x="1339" y="440"/>
                  </a:lnTo>
                  <a:cubicBezTo>
                    <a:pt x="1430" y="335"/>
                    <a:pt x="1430" y="170"/>
                    <a:pt x="1339" y="79"/>
                  </a:cubicBezTo>
                  <a:lnTo>
                    <a:pt x="1324" y="79"/>
                  </a:lnTo>
                  <a:cubicBezTo>
                    <a:pt x="1279" y="27"/>
                    <a:pt x="1215" y="0"/>
                    <a:pt x="1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0"/>
            <p:cNvSpPr/>
            <p:nvPr/>
          </p:nvSpPr>
          <p:spPr>
            <a:xfrm>
              <a:off x="3419175" y="2283850"/>
              <a:ext cx="35750" cy="3295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281" y="1"/>
                  </a:moveTo>
                  <a:cubicBezTo>
                    <a:pt x="215" y="1"/>
                    <a:pt x="151" y="23"/>
                    <a:pt x="106" y="68"/>
                  </a:cubicBezTo>
                  <a:cubicBezTo>
                    <a:pt x="0" y="174"/>
                    <a:pt x="0" y="324"/>
                    <a:pt x="106" y="429"/>
                  </a:cubicBezTo>
                  <a:lnTo>
                    <a:pt x="918" y="1242"/>
                  </a:lnTo>
                  <a:cubicBezTo>
                    <a:pt x="963" y="1287"/>
                    <a:pt x="1024" y="1317"/>
                    <a:pt x="1099" y="1317"/>
                  </a:cubicBezTo>
                  <a:cubicBezTo>
                    <a:pt x="1309" y="1317"/>
                    <a:pt x="1430" y="1046"/>
                    <a:pt x="1264" y="881"/>
                  </a:cubicBezTo>
                  <a:lnTo>
                    <a:pt x="467" y="68"/>
                  </a:lnTo>
                  <a:cubicBezTo>
                    <a:pt x="414" y="23"/>
                    <a:pt x="346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0"/>
            <p:cNvSpPr/>
            <p:nvPr/>
          </p:nvSpPr>
          <p:spPr>
            <a:xfrm>
              <a:off x="3417150" y="2252000"/>
              <a:ext cx="37925" cy="12525"/>
            </a:xfrm>
            <a:custGeom>
              <a:avLst/>
              <a:gdLst/>
              <a:ahLst/>
              <a:cxnLst/>
              <a:rect l="l" t="t" r="r" b="b"/>
              <a:pathLst>
                <a:path w="1517" h="501" extrusionOk="0">
                  <a:moveTo>
                    <a:pt x="313" y="1"/>
                  </a:moveTo>
                  <a:cubicBezTo>
                    <a:pt x="0" y="1"/>
                    <a:pt x="4" y="501"/>
                    <a:pt x="325" y="501"/>
                  </a:cubicBezTo>
                  <a:cubicBezTo>
                    <a:pt x="334" y="501"/>
                    <a:pt x="343" y="501"/>
                    <a:pt x="352" y="500"/>
                  </a:cubicBezTo>
                  <a:lnTo>
                    <a:pt x="1165" y="500"/>
                  </a:lnTo>
                  <a:cubicBezTo>
                    <a:pt x="1174" y="501"/>
                    <a:pt x="1183" y="501"/>
                    <a:pt x="1192" y="501"/>
                  </a:cubicBezTo>
                  <a:cubicBezTo>
                    <a:pt x="1513" y="501"/>
                    <a:pt x="1517" y="1"/>
                    <a:pt x="1204" y="1"/>
                  </a:cubicBezTo>
                  <a:cubicBezTo>
                    <a:pt x="1192" y="1"/>
                    <a:pt x="1178" y="2"/>
                    <a:pt x="1165" y="3"/>
                  </a:cubicBezTo>
                  <a:lnTo>
                    <a:pt x="352" y="3"/>
                  </a:lnTo>
                  <a:cubicBezTo>
                    <a:pt x="339" y="2"/>
                    <a:pt x="325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9" name="Google Shape;3279;p70"/>
          <p:cNvGrpSpPr/>
          <p:nvPr/>
        </p:nvGrpSpPr>
        <p:grpSpPr>
          <a:xfrm>
            <a:off x="747075" y="2699196"/>
            <a:ext cx="346450" cy="429225"/>
            <a:chOff x="506300" y="2026000"/>
            <a:chExt cx="346450" cy="429225"/>
          </a:xfrm>
        </p:grpSpPr>
        <p:sp>
          <p:nvSpPr>
            <p:cNvPr id="3280" name="Google Shape;3280;p70"/>
            <p:cNvSpPr/>
            <p:nvPr/>
          </p:nvSpPr>
          <p:spPr>
            <a:xfrm>
              <a:off x="613875" y="2072000"/>
              <a:ext cx="127550" cy="118025"/>
            </a:xfrm>
            <a:custGeom>
              <a:avLst/>
              <a:gdLst/>
              <a:ahLst/>
              <a:cxnLst/>
              <a:rect l="l" t="t" r="r" b="b"/>
              <a:pathLst>
                <a:path w="5102" h="4721" extrusionOk="0">
                  <a:moveTo>
                    <a:pt x="2619" y="0"/>
                  </a:moveTo>
                  <a:cubicBezTo>
                    <a:pt x="2408" y="0"/>
                    <a:pt x="2197" y="109"/>
                    <a:pt x="2092" y="327"/>
                  </a:cubicBezTo>
                  <a:lnTo>
                    <a:pt x="1686" y="1185"/>
                  </a:lnTo>
                  <a:cubicBezTo>
                    <a:pt x="1671" y="1200"/>
                    <a:pt x="1641" y="1215"/>
                    <a:pt x="1611" y="1230"/>
                  </a:cubicBezTo>
                  <a:lnTo>
                    <a:pt x="678" y="1366"/>
                  </a:lnTo>
                  <a:cubicBezTo>
                    <a:pt x="196" y="1426"/>
                    <a:pt x="1" y="2028"/>
                    <a:pt x="347" y="2359"/>
                  </a:cubicBezTo>
                  <a:lnTo>
                    <a:pt x="1024" y="3021"/>
                  </a:lnTo>
                  <a:cubicBezTo>
                    <a:pt x="1054" y="3036"/>
                    <a:pt x="1054" y="3066"/>
                    <a:pt x="1054" y="3096"/>
                  </a:cubicBezTo>
                  <a:lnTo>
                    <a:pt x="888" y="4044"/>
                  </a:lnTo>
                  <a:cubicBezTo>
                    <a:pt x="858" y="4254"/>
                    <a:pt x="949" y="4465"/>
                    <a:pt x="1129" y="4600"/>
                  </a:cubicBezTo>
                  <a:cubicBezTo>
                    <a:pt x="1219" y="4676"/>
                    <a:pt x="1355" y="4721"/>
                    <a:pt x="1475" y="4721"/>
                  </a:cubicBezTo>
                  <a:cubicBezTo>
                    <a:pt x="1566" y="4706"/>
                    <a:pt x="1656" y="4691"/>
                    <a:pt x="1746" y="4645"/>
                  </a:cubicBezTo>
                  <a:lnTo>
                    <a:pt x="2589" y="4209"/>
                  </a:lnTo>
                  <a:cubicBezTo>
                    <a:pt x="2596" y="4202"/>
                    <a:pt x="2607" y="4198"/>
                    <a:pt x="2621" y="4198"/>
                  </a:cubicBezTo>
                  <a:cubicBezTo>
                    <a:pt x="2634" y="4198"/>
                    <a:pt x="2649" y="4202"/>
                    <a:pt x="2664" y="4209"/>
                  </a:cubicBezTo>
                  <a:lnTo>
                    <a:pt x="3491" y="4645"/>
                  </a:lnTo>
                  <a:cubicBezTo>
                    <a:pt x="3577" y="4692"/>
                    <a:pt x="3671" y="4715"/>
                    <a:pt x="3765" y="4715"/>
                  </a:cubicBezTo>
                  <a:cubicBezTo>
                    <a:pt x="3886" y="4715"/>
                    <a:pt x="4007" y="4677"/>
                    <a:pt x="4108" y="4600"/>
                  </a:cubicBezTo>
                  <a:cubicBezTo>
                    <a:pt x="4289" y="4465"/>
                    <a:pt x="4379" y="4254"/>
                    <a:pt x="4349" y="4029"/>
                  </a:cubicBezTo>
                  <a:lnTo>
                    <a:pt x="4274" y="3607"/>
                  </a:lnTo>
                  <a:cubicBezTo>
                    <a:pt x="4248" y="3464"/>
                    <a:pt x="4140" y="3400"/>
                    <a:pt x="4031" y="3400"/>
                  </a:cubicBezTo>
                  <a:cubicBezTo>
                    <a:pt x="3888" y="3400"/>
                    <a:pt x="3743" y="3510"/>
                    <a:pt x="3777" y="3698"/>
                  </a:cubicBezTo>
                  <a:lnTo>
                    <a:pt x="3852" y="4119"/>
                  </a:lnTo>
                  <a:cubicBezTo>
                    <a:pt x="3852" y="4149"/>
                    <a:pt x="3852" y="4179"/>
                    <a:pt x="3822" y="4209"/>
                  </a:cubicBezTo>
                  <a:cubicBezTo>
                    <a:pt x="3807" y="4217"/>
                    <a:pt x="3792" y="4220"/>
                    <a:pt x="3777" y="4220"/>
                  </a:cubicBezTo>
                  <a:cubicBezTo>
                    <a:pt x="3762" y="4220"/>
                    <a:pt x="3747" y="4217"/>
                    <a:pt x="3732" y="4209"/>
                  </a:cubicBezTo>
                  <a:lnTo>
                    <a:pt x="2890" y="3758"/>
                  </a:lnTo>
                  <a:cubicBezTo>
                    <a:pt x="2807" y="3713"/>
                    <a:pt x="2713" y="3690"/>
                    <a:pt x="2619" y="3690"/>
                  </a:cubicBezTo>
                  <a:cubicBezTo>
                    <a:pt x="2525" y="3690"/>
                    <a:pt x="2431" y="3713"/>
                    <a:pt x="2348" y="3758"/>
                  </a:cubicBezTo>
                  <a:lnTo>
                    <a:pt x="1520" y="4209"/>
                  </a:lnTo>
                  <a:cubicBezTo>
                    <a:pt x="1505" y="4217"/>
                    <a:pt x="1490" y="4220"/>
                    <a:pt x="1475" y="4220"/>
                  </a:cubicBezTo>
                  <a:cubicBezTo>
                    <a:pt x="1460" y="4220"/>
                    <a:pt x="1445" y="4217"/>
                    <a:pt x="1430" y="4209"/>
                  </a:cubicBezTo>
                  <a:cubicBezTo>
                    <a:pt x="1400" y="4179"/>
                    <a:pt x="1385" y="4149"/>
                    <a:pt x="1400" y="4119"/>
                  </a:cubicBezTo>
                  <a:lnTo>
                    <a:pt x="1550" y="3186"/>
                  </a:lnTo>
                  <a:cubicBezTo>
                    <a:pt x="1596" y="2990"/>
                    <a:pt x="1520" y="2810"/>
                    <a:pt x="1385" y="2674"/>
                  </a:cubicBezTo>
                  <a:lnTo>
                    <a:pt x="708" y="2012"/>
                  </a:lnTo>
                  <a:cubicBezTo>
                    <a:pt x="693" y="1982"/>
                    <a:pt x="678" y="1952"/>
                    <a:pt x="693" y="1922"/>
                  </a:cubicBezTo>
                  <a:cubicBezTo>
                    <a:pt x="693" y="1892"/>
                    <a:pt x="723" y="1862"/>
                    <a:pt x="753" y="1862"/>
                  </a:cubicBezTo>
                  <a:lnTo>
                    <a:pt x="1701" y="1727"/>
                  </a:lnTo>
                  <a:cubicBezTo>
                    <a:pt x="1897" y="1697"/>
                    <a:pt x="2047" y="1576"/>
                    <a:pt x="2137" y="1411"/>
                  </a:cubicBezTo>
                  <a:lnTo>
                    <a:pt x="2559" y="568"/>
                  </a:lnTo>
                  <a:cubicBezTo>
                    <a:pt x="2574" y="530"/>
                    <a:pt x="2604" y="512"/>
                    <a:pt x="2634" y="512"/>
                  </a:cubicBezTo>
                  <a:cubicBezTo>
                    <a:pt x="2664" y="512"/>
                    <a:pt x="2694" y="530"/>
                    <a:pt x="2709" y="568"/>
                  </a:cubicBezTo>
                  <a:lnTo>
                    <a:pt x="3130" y="1411"/>
                  </a:lnTo>
                  <a:cubicBezTo>
                    <a:pt x="3221" y="1576"/>
                    <a:pt x="3371" y="1697"/>
                    <a:pt x="3567" y="1727"/>
                  </a:cubicBezTo>
                  <a:lnTo>
                    <a:pt x="4515" y="1862"/>
                  </a:lnTo>
                  <a:cubicBezTo>
                    <a:pt x="4530" y="1862"/>
                    <a:pt x="4530" y="1877"/>
                    <a:pt x="4545" y="1877"/>
                  </a:cubicBezTo>
                  <a:cubicBezTo>
                    <a:pt x="4575" y="1892"/>
                    <a:pt x="4575" y="1922"/>
                    <a:pt x="4575" y="1952"/>
                  </a:cubicBezTo>
                  <a:cubicBezTo>
                    <a:pt x="4590" y="1967"/>
                    <a:pt x="4575" y="1997"/>
                    <a:pt x="4560" y="2012"/>
                  </a:cubicBezTo>
                  <a:lnTo>
                    <a:pt x="4183" y="2374"/>
                  </a:lnTo>
                  <a:cubicBezTo>
                    <a:pt x="3996" y="2549"/>
                    <a:pt x="4164" y="2806"/>
                    <a:pt x="4361" y="2806"/>
                  </a:cubicBezTo>
                  <a:cubicBezTo>
                    <a:pt x="4417" y="2806"/>
                    <a:pt x="4476" y="2785"/>
                    <a:pt x="4530" y="2735"/>
                  </a:cubicBezTo>
                  <a:lnTo>
                    <a:pt x="4906" y="2374"/>
                  </a:lnTo>
                  <a:cubicBezTo>
                    <a:pt x="5026" y="2253"/>
                    <a:pt x="5101" y="2088"/>
                    <a:pt x="5086" y="1922"/>
                  </a:cubicBezTo>
                  <a:cubicBezTo>
                    <a:pt x="5071" y="1757"/>
                    <a:pt x="4996" y="1591"/>
                    <a:pt x="4861" y="1486"/>
                  </a:cubicBezTo>
                  <a:lnTo>
                    <a:pt x="4846" y="1486"/>
                  </a:lnTo>
                  <a:cubicBezTo>
                    <a:pt x="4770" y="1411"/>
                    <a:pt x="4665" y="1381"/>
                    <a:pt x="4575" y="1366"/>
                  </a:cubicBezTo>
                  <a:lnTo>
                    <a:pt x="3627" y="1230"/>
                  </a:lnTo>
                  <a:cubicBezTo>
                    <a:pt x="3597" y="1215"/>
                    <a:pt x="3582" y="1200"/>
                    <a:pt x="3567" y="1185"/>
                  </a:cubicBezTo>
                  <a:lnTo>
                    <a:pt x="3145" y="327"/>
                  </a:lnTo>
                  <a:cubicBezTo>
                    <a:pt x="3040" y="109"/>
                    <a:pt x="2829" y="0"/>
                    <a:pt x="2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70"/>
            <p:cNvSpPr/>
            <p:nvPr/>
          </p:nvSpPr>
          <p:spPr>
            <a:xfrm>
              <a:off x="506300" y="2026000"/>
              <a:ext cx="346450" cy="429225"/>
            </a:xfrm>
            <a:custGeom>
              <a:avLst/>
              <a:gdLst/>
              <a:ahLst/>
              <a:cxnLst/>
              <a:rect l="l" t="t" r="r" b="b"/>
              <a:pathLst>
                <a:path w="13858" h="17169" extrusionOk="0">
                  <a:moveTo>
                    <a:pt x="12113" y="2348"/>
                  </a:moveTo>
                  <a:cubicBezTo>
                    <a:pt x="12233" y="2348"/>
                    <a:pt x="12338" y="2453"/>
                    <a:pt x="12338" y="2574"/>
                  </a:cubicBezTo>
                  <a:lnTo>
                    <a:pt x="12338" y="4424"/>
                  </a:lnTo>
                  <a:cubicBezTo>
                    <a:pt x="12338" y="4560"/>
                    <a:pt x="12233" y="4665"/>
                    <a:pt x="12113" y="4665"/>
                  </a:cubicBezTo>
                  <a:lnTo>
                    <a:pt x="11240" y="4665"/>
                  </a:lnTo>
                  <a:lnTo>
                    <a:pt x="11375" y="2348"/>
                  </a:lnTo>
                  <a:close/>
                  <a:moveTo>
                    <a:pt x="2408" y="1340"/>
                  </a:moveTo>
                  <a:lnTo>
                    <a:pt x="2438" y="1836"/>
                  </a:lnTo>
                  <a:lnTo>
                    <a:pt x="1746" y="1836"/>
                  </a:lnTo>
                  <a:cubicBezTo>
                    <a:pt x="1340" y="1836"/>
                    <a:pt x="1009" y="2167"/>
                    <a:pt x="1009" y="2574"/>
                  </a:cubicBezTo>
                  <a:lnTo>
                    <a:pt x="1009" y="4424"/>
                  </a:lnTo>
                  <a:cubicBezTo>
                    <a:pt x="1009" y="4830"/>
                    <a:pt x="1340" y="5161"/>
                    <a:pt x="1746" y="5161"/>
                  </a:cubicBezTo>
                  <a:lnTo>
                    <a:pt x="2649" y="5161"/>
                  </a:lnTo>
                  <a:lnTo>
                    <a:pt x="2679" y="5628"/>
                  </a:lnTo>
                  <a:cubicBezTo>
                    <a:pt x="2679" y="5643"/>
                    <a:pt x="2679" y="5658"/>
                    <a:pt x="2679" y="5658"/>
                  </a:cubicBezTo>
                  <a:lnTo>
                    <a:pt x="1731" y="5658"/>
                  </a:lnTo>
                  <a:cubicBezTo>
                    <a:pt x="1054" y="5658"/>
                    <a:pt x="497" y="5101"/>
                    <a:pt x="497" y="4424"/>
                  </a:cubicBezTo>
                  <a:lnTo>
                    <a:pt x="512" y="4424"/>
                  </a:lnTo>
                  <a:lnTo>
                    <a:pt x="512" y="2574"/>
                  </a:lnTo>
                  <a:cubicBezTo>
                    <a:pt x="512" y="1897"/>
                    <a:pt x="1054" y="1340"/>
                    <a:pt x="1746" y="1340"/>
                  </a:cubicBezTo>
                  <a:close/>
                  <a:moveTo>
                    <a:pt x="12113" y="1355"/>
                  </a:moveTo>
                  <a:cubicBezTo>
                    <a:pt x="12790" y="1355"/>
                    <a:pt x="13346" y="1897"/>
                    <a:pt x="13346" y="2589"/>
                  </a:cubicBezTo>
                  <a:lnTo>
                    <a:pt x="13346" y="4424"/>
                  </a:lnTo>
                  <a:cubicBezTo>
                    <a:pt x="13346" y="5116"/>
                    <a:pt x="12790" y="5658"/>
                    <a:pt x="12113" y="5673"/>
                  </a:cubicBezTo>
                  <a:lnTo>
                    <a:pt x="11180" y="5673"/>
                  </a:lnTo>
                  <a:lnTo>
                    <a:pt x="11180" y="5643"/>
                  </a:lnTo>
                  <a:lnTo>
                    <a:pt x="11210" y="5161"/>
                  </a:lnTo>
                  <a:lnTo>
                    <a:pt x="12113" y="5161"/>
                  </a:lnTo>
                  <a:cubicBezTo>
                    <a:pt x="12519" y="5161"/>
                    <a:pt x="12835" y="4845"/>
                    <a:pt x="12835" y="4439"/>
                  </a:cubicBezTo>
                  <a:lnTo>
                    <a:pt x="12835" y="2574"/>
                  </a:lnTo>
                  <a:cubicBezTo>
                    <a:pt x="12835" y="2182"/>
                    <a:pt x="12519" y="1851"/>
                    <a:pt x="12113" y="1851"/>
                  </a:cubicBezTo>
                  <a:lnTo>
                    <a:pt x="11405" y="1851"/>
                  </a:lnTo>
                  <a:lnTo>
                    <a:pt x="11451" y="1355"/>
                  </a:lnTo>
                  <a:close/>
                  <a:moveTo>
                    <a:pt x="10999" y="512"/>
                  </a:moveTo>
                  <a:lnTo>
                    <a:pt x="10683" y="5613"/>
                  </a:lnTo>
                  <a:lnTo>
                    <a:pt x="10683" y="5703"/>
                  </a:lnTo>
                  <a:lnTo>
                    <a:pt x="10668" y="5688"/>
                  </a:lnTo>
                  <a:cubicBezTo>
                    <a:pt x="10668" y="5748"/>
                    <a:pt x="10653" y="5808"/>
                    <a:pt x="10638" y="5884"/>
                  </a:cubicBezTo>
                  <a:cubicBezTo>
                    <a:pt x="10352" y="7704"/>
                    <a:pt x="8787" y="9058"/>
                    <a:pt x="6922" y="9058"/>
                  </a:cubicBezTo>
                  <a:cubicBezTo>
                    <a:pt x="5071" y="9058"/>
                    <a:pt x="3491" y="7704"/>
                    <a:pt x="3205" y="5884"/>
                  </a:cubicBezTo>
                  <a:cubicBezTo>
                    <a:pt x="3190" y="5778"/>
                    <a:pt x="3190" y="5688"/>
                    <a:pt x="3175" y="5598"/>
                  </a:cubicBezTo>
                  <a:lnTo>
                    <a:pt x="3085" y="4093"/>
                  </a:lnTo>
                  <a:cubicBezTo>
                    <a:pt x="3085" y="3922"/>
                    <a:pt x="2960" y="3842"/>
                    <a:pt x="2834" y="3842"/>
                  </a:cubicBezTo>
                  <a:cubicBezTo>
                    <a:pt x="2693" y="3842"/>
                    <a:pt x="2550" y="3941"/>
                    <a:pt x="2573" y="4123"/>
                  </a:cubicBezTo>
                  <a:lnTo>
                    <a:pt x="2619" y="4665"/>
                  </a:lnTo>
                  <a:lnTo>
                    <a:pt x="1746" y="4665"/>
                  </a:lnTo>
                  <a:cubicBezTo>
                    <a:pt x="1611" y="4665"/>
                    <a:pt x="1505" y="4560"/>
                    <a:pt x="1505" y="4439"/>
                  </a:cubicBezTo>
                  <a:lnTo>
                    <a:pt x="1505" y="2574"/>
                  </a:lnTo>
                  <a:cubicBezTo>
                    <a:pt x="1505" y="2453"/>
                    <a:pt x="1611" y="2348"/>
                    <a:pt x="1746" y="2348"/>
                  </a:cubicBezTo>
                  <a:lnTo>
                    <a:pt x="2468" y="2348"/>
                  </a:lnTo>
                  <a:lnTo>
                    <a:pt x="2513" y="3025"/>
                  </a:lnTo>
                  <a:cubicBezTo>
                    <a:pt x="2513" y="3160"/>
                    <a:pt x="2634" y="3266"/>
                    <a:pt x="2769" y="3266"/>
                  </a:cubicBezTo>
                  <a:cubicBezTo>
                    <a:pt x="2905" y="3266"/>
                    <a:pt x="3010" y="3160"/>
                    <a:pt x="3010" y="3025"/>
                  </a:cubicBezTo>
                  <a:lnTo>
                    <a:pt x="3010" y="2995"/>
                  </a:lnTo>
                  <a:lnTo>
                    <a:pt x="2859" y="512"/>
                  </a:lnTo>
                  <a:close/>
                  <a:moveTo>
                    <a:pt x="7433" y="9495"/>
                  </a:moveTo>
                  <a:lnTo>
                    <a:pt x="7433" y="11646"/>
                  </a:lnTo>
                  <a:lnTo>
                    <a:pt x="6425" y="11646"/>
                  </a:lnTo>
                  <a:lnTo>
                    <a:pt x="6425" y="9495"/>
                  </a:lnTo>
                  <a:cubicBezTo>
                    <a:pt x="6591" y="9510"/>
                    <a:pt x="6756" y="9525"/>
                    <a:pt x="6922" y="9525"/>
                  </a:cubicBezTo>
                  <a:cubicBezTo>
                    <a:pt x="7102" y="9525"/>
                    <a:pt x="7268" y="9510"/>
                    <a:pt x="7433" y="9495"/>
                  </a:cubicBezTo>
                  <a:close/>
                  <a:moveTo>
                    <a:pt x="7975" y="12143"/>
                  </a:moveTo>
                  <a:cubicBezTo>
                    <a:pt x="8095" y="12143"/>
                    <a:pt x="8186" y="12248"/>
                    <a:pt x="8186" y="12368"/>
                  </a:cubicBezTo>
                  <a:lnTo>
                    <a:pt x="8186" y="12985"/>
                  </a:lnTo>
                  <a:lnTo>
                    <a:pt x="5673" y="12985"/>
                  </a:lnTo>
                  <a:lnTo>
                    <a:pt x="5673" y="12368"/>
                  </a:lnTo>
                  <a:cubicBezTo>
                    <a:pt x="5673" y="12248"/>
                    <a:pt x="5763" y="12143"/>
                    <a:pt x="5884" y="12143"/>
                  </a:cubicBezTo>
                  <a:close/>
                  <a:moveTo>
                    <a:pt x="10051" y="16100"/>
                  </a:moveTo>
                  <a:lnTo>
                    <a:pt x="10051" y="16672"/>
                  </a:lnTo>
                  <a:lnTo>
                    <a:pt x="3792" y="16672"/>
                  </a:lnTo>
                  <a:lnTo>
                    <a:pt x="3792" y="16100"/>
                  </a:lnTo>
                  <a:close/>
                  <a:moveTo>
                    <a:pt x="2589" y="1"/>
                  </a:moveTo>
                  <a:cubicBezTo>
                    <a:pt x="2438" y="1"/>
                    <a:pt x="2333" y="121"/>
                    <a:pt x="2333" y="272"/>
                  </a:cubicBezTo>
                  <a:lnTo>
                    <a:pt x="2378" y="843"/>
                  </a:lnTo>
                  <a:lnTo>
                    <a:pt x="1746" y="843"/>
                  </a:lnTo>
                  <a:cubicBezTo>
                    <a:pt x="783" y="843"/>
                    <a:pt x="1" y="1611"/>
                    <a:pt x="1" y="2574"/>
                  </a:cubicBezTo>
                  <a:lnTo>
                    <a:pt x="1" y="4424"/>
                  </a:lnTo>
                  <a:cubicBezTo>
                    <a:pt x="1" y="5387"/>
                    <a:pt x="783" y="6170"/>
                    <a:pt x="1746" y="6170"/>
                  </a:cubicBezTo>
                  <a:lnTo>
                    <a:pt x="2754" y="6170"/>
                  </a:lnTo>
                  <a:cubicBezTo>
                    <a:pt x="3100" y="7764"/>
                    <a:pt x="4334" y="9028"/>
                    <a:pt x="5929" y="9419"/>
                  </a:cubicBezTo>
                  <a:lnTo>
                    <a:pt x="5929" y="11661"/>
                  </a:lnTo>
                  <a:lnTo>
                    <a:pt x="5884" y="11661"/>
                  </a:lnTo>
                  <a:cubicBezTo>
                    <a:pt x="5492" y="11661"/>
                    <a:pt x="5161" y="11977"/>
                    <a:pt x="5161" y="12368"/>
                  </a:cubicBezTo>
                  <a:lnTo>
                    <a:pt x="5161" y="12985"/>
                  </a:lnTo>
                  <a:lnTo>
                    <a:pt x="4725" y="12985"/>
                  </a:lnTo>
                  <a:cubicBezTo>
                    <a:pt x="4469" y="12985"/>
                    <a:pt x="4274" y="13166"/>
                    <a:pt x="4244" y="13407"/>
                  </a:cubicBezTo>
                  <a:lnTo>
                    <a:pt x="3958" y="15588"/>
                  </a:lnTo>
                  <a:lnTo>
                    <a:pt x="3777" y="15588"/>
                  </a:lnTo>
                  <a:cubicBezTo>
                    <a:pt x="3521" y="15588"/>
                    <a:pt x="3296" y="15814"/>
                    <a:pt x="3296" y="16070"/>
                  </a:cubicBezTo>
                  <a:lnTo>
                    <a:pt x="3296" y="16912"/>
                  </a:lnTo>
                  <a:cubicBezTo>
                    <a:pt x="3296" y="17048"/>
                    <a:pt x="3416" y="17168"/>
                    <a:pt x="3551" y="17168"/>
                  </a:cubicBezTo>
                  <a:lnTo>
                    <a:pt x="10307" y="17168"/>
                  </a:lnTo>
                  <a:cubicBezTo>
                    <a:pt x="10442" y="17168"/>
                    <a:pt x="10563" y="17048"/>
                    <a:pt x="10563" y="16912"/>
                  </a:cubicBezTo>
                  <a:lnTo>
                    <a:pt x="10563" y="16070"/>
                  </a:lnTo>
                  <a:cubicBezTo>
                    <a:pt x="10563" y="15814"/>
                    <a:pt x="10337" y="15588"/>
                    <a:pt x="10066" y="15588"/>
                  </a:cubicBezTo>
                  <a:lnTo>
                    <a:pt x="9901" y="15588"/>
                  </a:lnTo>
                  <a:lnTo>
                    <a:pt x="9811" y="14956"/>
                  </a:lnTo>
                  <a:cubicBezTo>
                    <a:pt x="9804" y="14791"/>
                    <a:pt x="9683" y="14714"/>
                    <a:pt x="9561" y="14714"/>
                  </a:cubicBezTo>
                  <a:cubicBezTo>
                    <a:pt x="9418" y="14714"/>
                    <a:pt x="9273" y="14821"/>
                    <a:pt x="9314" y="15016"/>
                  </a:cubicBezTo>
                  <a:lnTo>
                    <a:pt x="9389" y="15588"/>
                  </a:lnTo>
                  <a:lnTo>
                    <a:pt x="4469" y="15588"/>
                  </a:lnTo>
                  <a:lnTo>
                    <a:pt x="4740" y="13482"/>
                  </a:lnTo>
                  <a:lnTo>
                    <a:pt x="9118" y="13482"/>
                  </a:lnTo>
                  <a:lnTo>
                    <a:pt x="9179" y="13918"/>
                  </a:lnTo>
                  <a:cubicBezTo>
                    <a:pt x="9185" y="14082"/>
                    <a:pt x="9303" y="14156"/>
                    <a:pt x="9423" y="14156"/>
                  </a:cubicBezTo>
                  <a:cubicBezTo>
                    <a:pt x="9568" y="14156"/>
                    <a:pt x="9716" y="14047"/>
                    <a:pt x="9675" y="13858"/>
                  </a:cubicBezTo>
                  <a:lnTo>
                    <a:pt x="9615" y="13407"/>
                  </a:lnTo>
                  <a:cubicBezTo>
                    <a:pt x="9585" y="13166"/>
                    <a:pt x="9374" y="12985"/>
                    <a:pt x="9133" y="12985"/>
                  </a:cubicBezTo>
                  <a:lnTo>
                    <a:pt x="8682" y="12985"/>
                  </a:lnTo>
                  <a:lnTo>
                    <a:pt x="8682" y="12353"/>
                  </a:lnTo>
                  <a:cubicBezTo>
                    <a:pt x="8682" y="11962"/>
                    <a:pt x="8366" y="11631"/>
                    <a:pt x="7975" y="11631"/>
                  </a:cubicBezTo>
                  <a:lnTo>
                    <a:pt x="7930" y="11631"/>
                  </a:lnTo>
                  <a:lnTo>
                    <a:pt x="7930" y="9419"/>
                  </a:lnTo>
                  <a:cubicBezTo>
                    <a:pt x="9525" y="9028"/>
                    <a:pt x="10743" y="7764"/>
                    <a:pt x="11104" y="6170"/>
                  </a:cubicBezTo>
                  <a:lnTo>
                    <a:pt x="12113" y="6170"/>
                  </a:lnTo>
                  <a:cubicBezTo>
                    <a:pt x="13075" y="6170"/>
                    <a:pt x="13858" y="5402"/>
                    <a:pt x="13858" y="4439"/>
                  </a:cubicBezTo>
                  <a:lnTo>
                    <a:pt x="13858" y="2574"/>
                  </a:lnTo>
                  <a:cubicBezTo>
                    <a:pt x="13843" y="1626"/>
                    <a:pt x="13075" y="843"/>
                    <a:pt x="12113" y="843"/>
                  </a:cubicBezTo>
                  <a:lnTo>
                    <a:pt x="11481" y="843"/>
                  </a:lnTo>
                  <a:lnTo>
                    <a:pt x="11526" y="272"/>
                  </a:lnTo>
                  <a:cubicBezTo>
                    <a:pt x="11526" y="121"/>
                    <a:pt x="11405" y="1"/>
                    <a:pt x="11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70"/>
            <p:cNvSpPr/>
            <p:nvPr/>
          </p:nvSpPr>
          <p:spPr>
            <a:xfrm>
              <a:off x="633300" y="2383650"/>
              <a:ext cx="92475" cy="12525"/>
            </a:xfrm>
            <a:custGeom>
              <a:avLst/>
              <a:gdLst/>
              <a:ahLst/>
              <a:cxnLst/>
              <a:rect l="l" t="t" r="r" b="b"/>
              <a:pathLst>
                <a:path w="3699" h="501" extrusionOk="0">
                  <a:moveTo>
                    <a:pt x="313" y="1"/>
                  </a:moveTo>
                  <a:cubicBezTo>
                    <a:pt x="0" y="1"/>
                    <a:pt x="4" y="501"/>
                    <a:pt x="325" y="501"/>
                  </a:cubicBezTo>
                  <a:cubicBezTo>
                    <a:pt x="334" y="501"/>
                    <a:pt x="343" y="501"/>
                    <a:pt x="352" y="500"/>
                  </a:cubicBezTo>
                  <a:lnTo>
                    <a:pt x="3346" y="500"/>
                  </a:lnTo>
                  <a:cubicBezTo>
                    <a:pt x="3356" y="501"/>
                    <a:pt x="3365" y="501"/>
                    <a:pt x="3373" y="501"/>
                  </a:cubicBezTo>
                  <a:cubicBezTo>
                    <a:pt x="3694" y="501"/>
                    <a:pt x="3698" y="1"/>
                    <a:pt x="3386" y="1"/>
                  </a:cubicBezTo>
                  <a:cubicBezTo>
                    <a:pt x="3373" y="1"/>
                    <a:pt x="3360" y="2"/>
                    <a:pt x="3346" y="3"/>
                  </a:cubicBezTo>
                  <a:lnTo>
                    <a:pt x="352" y="3"/>
                  </a:lnTo>
                  <a:cubicBezTo>
                    <a:pt x="338" y="2"/>
                    <a:pt x="325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3" name="Google Shape;3283;p70"/>
          <p:cNvGrpSpPr/>
          <p:nvPr/>
        </p:nvGrpSpPr>
        <p:grpSpPr>
          <a:xfrm>
            <a:off x="8058213" y="2698871"/>
            <a:ext cx="291525" cy="429875"/>
            <a:chOff x="3510200" y="2026000"/>
            <a:chExt cx="291525" cy="429875"/>
          </a:xfrm>
        </p:grpSpPr>
        <p:sp>
          <p:nvSpPr>
            <p:cNvPr id="3284" name="Google Shape;3284;p70"/>
            <p:cNvSpPr/>
            <p:nvPr/>
          </p:nvSpPr>
          <p:spPr>
            <a:xfrm>
              <a:off x="3560700" y="2380250"/>
              <a:ext cx="24000" cy="75625"/>
            </a:xfrm>
            <a:custGeom>
              <a:avLst/>
              <a:gdLst/>
              <a:ahLst/>
              <a:cxnLst/>
              <a:rect l="l" t="t" r="r" b="b"/>
              <a:pathLst>
                <a:path w="960" h="3025" extrusionOk="0">
                  <a:moveTo>
                    <a:pt x="331" y="1"/>
                  </a:moveTo>
                  <a:cubicBezTo>
                    <a:pt x="159" y="1"/>
                    <a:pt x="1" y="179"/>
                    <a:pt x="117" y="380"/>
                  </a:cubicBezTo>
                  <a:lnTo>
                    <a:pt x="283" y="651"/>
                  </a:lnTo>
                  <a:cubicBezTo>
                    <a:pt x="388" y="801"/>
                    <a:pt x="433" y="997"/>
                    <a:pt x="433" y="1193"/>
                  </a:cubicBezTo>
                  <a:lnTo>
                    <a:pt x="433" y="2742"/>
                  </a:lnTo>
                  <a:cubicBezTo>
                    <a:pt x="418" y="2930"/>
                    <a:pt x="553" y="3024"/>
                    <a:pt x="689" y="3024"/>
                  </a:cubicBezTo>
                  <a:cubicBezTo>
                    <a:pt x="824" y="3024"/>
                    <a:pt x="960" y="2930"/>
                    <a:pt x="945" y="2742"/>
                  </a:cubicBezTo>
                  <a:lnTo>
                    <a:pt x="945" y="1193"/>
                  </a:lnTo>
                  <a:cubicBezTo>
                    <a:pt x="945" y="907"/>
                    <a:pt x="854" y="621"/>
                    <a:pt x="704" y="380"/>
                  </a:cubicBezTo>
                  <a:lnTo>
                    <a:pt x="538" y="109"/>
                  </a:lnTo>
                  <a:cubicBezTo>
                    <a:pt x="480" y="33"/>
                    <a:pt x="404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70"/>
            <p:cNvSpPr/>
            <p:nvPr/>
          </p:nvSpPr>
          <p:spPr>
            <a:xfrm>
              <a:off x="3727600" y="2380050"/>
              <a:ext cx="22600" cy="75250"/>
            </a:xfrm>
            <a:custGeom>
              <a:avLst/>
              <a:gdLst/>
              <a:ahLst/>
              <a:cxnLst/>
              <a:rect l="l" t="t" r="r" b="b"/>
              <a:pathLst>
                <a:path w="904" h="3010" extrusionOk="0">
                  <a:moveTo>
                    <a:pt x="614" y="1"/>
                  </a:moveTo>
                  <a:cubicBezTo>
                    <a:pt x="533" y="1"/>
                    <a:pt x="455" y="41"/>
                    <a:pt x="407" y="117"/>
                  </a:cubicBezTo>
                  <a:lnTo>
                    <a:pt x="227" y="388"/>
                  </a:lnTo>
                  <a:cubicBezTo>
                    <a:pt x="76" y="629"/>
                    <a:pt x="1" y="915"/>
                    <a:pt x="1" y="1201"/>
                  </a:cubicBezTo>
                  <a:lnTo>
                    <a:pt x="1" y="2750"/>
                  </a:lnTo>
                  <a:cubicBezTo>
                    <a:pt x="1" y="2923"/>
                    <a:pt x="125" y="3010"/>
                    <a:pt x="249" y="3010"/>
                  </a:cubicBezTo>
                  <a:cubicBezTo>
                    <a:pt x="373" y="3010"/>
                    <a:pt x="497" y="2923"/>
                    <a:pt x="497" y="2750"/>
                  </a:cubicBezTo>
                  <a:lnTo>
                    <a:pt x="497" y="1201"/>
                  </a:lnTo>
                  <a:cubicBezTo>
                    <a:pt x="497" y="1005"/>
                    <a:pt x="558" y="809"/>
                    <a:pt x="648" y="659"/>
                  </a:cubicBezTo>
                  <a:lnTo>
                    <a:pt x="828" y="388"/>
                  </a:lnTo>
                  <a:cubicBezTo>
                    <a:pt x="904" y="268"/>
                    <a:pt x="859" y="117"/>
                    <a:pt x="753" y="42"/>
                  </a:cubicBezTo>
                  <a:cubicBezTo>
                    <a:pt x="709" y="14"/>
                    <a:pt x="661" y="1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6" name="Google Shape;3286;p70"/>
            <p:cNvGrpSpPr/>
            <p:nvPr/>
          </p:nvGrpSpPr>
          <p:grpSpPr>
            <a:xfrm>
              <a:off x="3510200" y="2026000"/>
              <a:ext cx="291525" cy="429875"/>
              <a:chOff x="3510200" y="2026000"/>
              <a:chExt cx="291525" cy="429875"/>
            </a:xfrm>
          </p:grpSpPr>
          <p:sp>
            <p:nvSpPr>
              <p:cNvPr id="3287" name="Google Shape;3287;p70"/>
              <p:cNvSpPr/>
              <p:nvPr/>
            </p:nvSpPr>
            <p:spPr>
              <a:xfrm>
                <a:off x="3510200" y="2026000"/>
                <a:ext cx="291525" cy="429875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7195" extrusionOk="0">
                    <a:moveTo>
                      <a:pt x="9840" y="4289"/>
                    </a:moveTo>
                    <a:cubicBezTo>
                      <a:pt x="10502" y="4289"/>
                      <a:pt x="11044" y="4830"/>
                      <a:pt x="11044" y="5492"/>
                    </a:cubicBezTo>
                    <a:lnTo>
                      <a:pt x="11044" y="5688"/>
                    </a:lnTo>
                    <a:cubicBezTo>
                      <a:pt x="11044" y="6350"/>
                      <a:pt x="10502" y="6892"/>
                      <a:pt x="9840" y="6892"/>
                    </a:cubicBezTo>
                    <a:lnTo>
                      <a:pt x="9825" y="6892"/>
                    </a:lnTo>
                    <a:lnTo>
                      <a:pt x="9825" y="4289"/>
                    </a:lnTo>
                    <a:close/>
                    <a:moveTo>
                      <a:pt x="11044" y="6892"/>
                    </a:moveTo>
                    <a:lnTo>
                      <a:pt x="11044" y="7810"/>
                    </a:lnTo>
                    <a:cubicBezTo>
                      <a:pt x="11044" y="8381"/>
                      <a:pt x="10578" y="8848"/>
                      <a:pt x="10006" y="8848"/>
                    </a:cubicBezTo>
                    <a:lnTo>
                      <a:pt x="9615" y="8848"/>
                    </a:lnTo>
                    <a:cubicBezTo>
                      <a:pt x="9600" y="8818"/>
                      <a:pt x="9585" y="8787"/>
                      <a:pt x="9570" y="8772"/>
                    </a:cubicBezTo>
                    <a:cubicBezTo>
                      <a:pt x="9735" y="8336"/>
                      <a:pt x="9825" y="7885"/>
                      <a:pt x="9825" y="7418"/>
                    </a:cubicBezTo>
                    <a:lnTo>
                      <a:pt x="9825" y="7388"/>
                    </a:lnTo>
                    <a:lnTo>
                      <a:pt x="9840" y="7388"/>
                    </a:lnTo>
                    <a:cubicBezTo>
                      <a:pt x="10292" y="7388"/>
                      <a:pt x="10728" y="7208"/>
                      <a:pt x="11044" y="6892"/>
                    </a:cubicBezTo>
                    <a:close/>
                    <a:moveTo>
                      <a:pt x="8893" y="8833"/>
                    </a:moveTo>
                    <a:cubicBezTo>
                      <a:pt x="9028" y="8833"/>
                      <a:pt x="9133" y="8953"/>
                      <a:pt x="9133" y="9088"/>
                    </a:cubicBezTo>
                    <a:lnTo>
                      <a:pt x="9133" y="9164"/>
                    </a:lnTo>
                    <a:cubicBezTo>
                      <a:pt x="9133" y="9299"/>
                      <a:pt x="9028" y="9404"/>
                      <a:pt x="8893" y="9404"/>
                    </a:cubicBezTo>
                    <a:lnTo>
                      <a:pt x="7749" y="9404"/>
                    </a:lnTo>
                    <a:cubicBezTo>
                      <a:pt x="7599" y="9404"/>
                      <a:pt x="7493" y="9299"/>
                      <a:pt x="7493" y="9164"/>
                    </a:cubicBezTo>
                    <a:lnTo>
                      <a:pt x="7493" y="9088"/>
                    </a:lnTo>
                    <a:cubicBezTo>
                      <a:pt x="7493" y="8953"/>
                      <a:pt x="7599" y="8833"/>
                      <a:pt x="7749" y="8833"/>
                    </a:cubicBezTo>
                    <a:close/>
                    <a:moveTo>
                      <a:pt x="7147" y="11029"/>
                    </a:moveTo>
                    <a:lnTo>
                      <a:pt x="5823" y="12007"/>
                    </a:lnTo>
                    <a:lnTo>
                      <a:pt x="4499" y="11044"/>
                    </a:lnTo>
                    <a:lnTo>
                      <a:pt x="4529" y="11044"/>
                    </a:lnTo>
                    <a:cubicBezTo>
                      <a:pt x="4620" y="11074"/>
                      <a:pt x="4695" y="11090"/>
                      <a:pt x="4785" y="11105"/>
                    </a:cubicBezTo>
                    <a:lnTo>
                      <a:pt x="4800" y="11120"/>
                    </a:lnTo>
                    <a:cubicBezTo>
                      <a:pt x="5041" y="11165"/>
                      <a:pt x="5312" y="11195"/>
                      <a:pt x="5567" y="11195"/>
                    </a:cubicBezTo>
                    <a:lnTo>
                      <a:pt x="6049" y="11195"/>
                    </a:lnTo>
                    <a:cubicBezTo>
                      <a:pt x="6410" y="11195"/>
                      <a:pt x="6771" y="11150"/>
                      <a:pt x="7117" y="11044"/>
                    </a:cubicBezTo>
                    <a:lnTo>
                      <a:pt x="7147" y="11029"/>
                    </a:lnTo>
                    <a:close/>
                    <a:moveTo>
                      <a:pt x="3882" y="11195"/>
                    </a:moveTo>
                    <a:lnTo>
                      <a:pt x="5402" y="12323"/>
                    </a:lnTo>
                    <a:lnTo>
                      <a:pt x="5146" y="12519"/>
                    </a:lnTo>
                    <a:lnTo>
                      <a:pt x="4409" y="13091"/>
                    </a:lnTo>
                    <a:lnTo>
                      <a:pt x="3446" y="11631"/>
                    </a:lnTo>
                    <a:lnTo>
                      <a:pt x="3882" y="11195"/>
                    </a:lnTo>
                    <a:close/>
                    <a:moveTo>
                      <a:pt x="7779" y="11210"/>
                    </a:moveTo>
                    <a:lnTo>
                      <a:pt x="8200" y="11631"/>
                    </a:lnTo>
                    <a:lnTo>
                      <a:pt x="7253" y="13091"/>
                    </a:lnTo>
                    <a:lnTo>
                      <a:pt x="6500" y="12519"/>
                    </a:lnTo>
                    <a:lnTo>
                      <a:pt x="6245" y="12338"/>
                    </a:lnTo>
                    <a:lnTo>
                      <a:pt x="7779" y="11210"/>
                    </a:lnTo>
                    <a:close/>
                    <a:moveTo>
                      <a:pt x="5823" y="12639"/>
                    </a:moveTo>
                    <a:lnTo>
                      <a:pt x="6094" y="12850"/>
                    </a:lnTo>
                    <a:lnTo>
                      <a:pt x="6094" y="13512"/>
                    </a:lnTo>
                    <a:lnTo>
                      <a:pt x="5552" y="13512"/>
                    </a:lnTo>
                    <a:lnTo>
                      <a:pt x="5552" y="12850"/>
                    </a:lnTo>
                    <a:lnTo>
                      <a:pt x="5823" y="12639"/>
                    </a:lnTo>
                    <a:close/>
                    <a:moveTo>
                      <a:pt x="4033" y="1"/>
                    </a:moveTo>
                    <a:cubicBezTo>
                      <a:pt x="2904" y="1"/>
                      <a:pt x="1941" y="843"/>
                      <a:pt x="1806" y="1972"/>
                    </a:cubicBezTo>
                    <a:cubicBezTo>
                      <a:pt x="1144" y="2092"/>
                      <a:pt x="647" y="2679"/>
                      <a:pt x="647" y="3356"/>
                    </a:cubicBezTo>
                    <a:lnTo>
                      <a:pt x="647" y="6681"/>
                    </a:lnTo>
                    <a:cubicBezTo>
                      <a:pt x="647" y="6832"/>
                      <a:pt x="753" y="6937"/>
                      <a:pt x="903" y="6937"/>
                    </a:cubicBezTo>
                    <a:cubicBezTo>
                      <a:pt x="1024" y="6937"/>
                      <a:pt x="1144" y="6937"/>
                      <a:pt x="1249" y="6922"/>
                    </a:cubicBezTo>
                    <a:cubicBezTo>
                      <a:pt x="1445" y="6892"/>
                      <a:pt x="1625" y="6847"/>
                      <a:pt x="1791" y="6786"/>
                    </a:cubicBezTo>
                    <a:lnTo>
                      <a:pt x="1791" y="7418"/>
                    </a:lnTo>
                    <a:cubicBezTo>
                      <a:pt x="1791" y="7734"/>
                      <a:pt x="1836" y="8050"/>
                      <a:pt x="1911" y="8366"/>
                    </a:cubicBezTo>
                    <a:cubicBezTo>
                      <a:pt x="1941" y="8472"/>
                      <a:pt x="2047" y="8547"/>
                      <a:pt x="2152" y="8547"/>
                    </a:cubicBezTo>
                    <a:lnTo>
                      <a:pt x="2212" y="8547"/>
                    </a:lnTo>
                    <a:cubicBezTo>
                      <a:pt x="2363" y="8517"/>
                      <a:pt x="2438" y="8381"/>
                      <a:pt x="2408" y="8246"/>
                    </a:cubicBezTo>
                    <a:cubicBezTo>
                      <a:pt x="2333" y="7975"/>
                      <a:pt x="2303" y="7704"/>
                      <a:pt x="2303" y="7433"/>
                    </a:cubicBezTo>
                    <a:lnTo>
                      <a:pt x="2303" y="6561"/>
                    </a:lnTo>
                    <a:cubicBezTo>
                      <a:pt x="2483" y="6440"/>
                      <a:pt x="2649" y="6320"/>
                      <a:pt x="2799" y="6170"/>
                    </a:cubicBezTo>
                    <a:cubicBezTo>
                      <a:pt x="3296" y="5673"/>
                      <a:pt x="3581" y="4996"/>
                      <a:pt x="3581" y="4289"/>
                    </a:cubicBezTo>
                    <a:lnTo>
                      <a:pt x="3581" y="3943"/>
                    </a:lnTo>
                    <a:cubicBezTo>
                      <a:pt x="4334" y="4409"/>
                      <a:pt x="5221" y="4665"/>
                      <a:pt x="6109" y="4665"/>
                    </a:cubicBezTo>
                    <a:lnTo>
                      <a:pt x="6831" y="4665"/>
                    </a:lnTo>
                    <a:cubicBezTo>
                      <a:pt x="7719" y="4665"/>
                      <a:pt x="8577" y="4424"/>
                      <a:pt x="9329" y="3958"/>
                    </a:cubicBezTo>
                    <a:lnTo>
                      <a:pt x="9329" y="4048"/>
                    </a:lnTo>
                    <a:lnTo>
                      <a:pt x="9329" y="7163"/>
                    </a:lnTo>
                    <a:lnTo>
                      <a:pt x="9329" y="7433"/>
                    </a:lnTo>
                    <a:cubicBezTo>
                      <a:pt x="9329" y="7764"/>
                      <a:pt x="9284" y="8095"/>
                      <a:pt x="9178" y="8411"/>
                    </a:cubicBezTo>
                    <a:cubicBezTo>
                      <a:pt x="9088" y="8366"/>
                      <a:pt x="8998" y="8351"/>
                      <a:pt x="8893" y="8351"/>
                    </a:cubicBezTo>
                    <a:lnTo>
                      <a:pt x="7749" y="8351"/>
                    </a:lnTo>
                    <a:cubicBezTo>
                      <a:pt x="7343" y="8351"/>
                      <a:pt x="6997" y="8682"/>
                      <a:pt x="6997" y="9103"/>
                    </a:cubicBezTo>
                    <a:lnTo>
                      <a:pt x="6997" y="9164"/>
                    </a:lnTo>
                    <a:cubicBezTo>
                      <a:pt x="6997" y="9585"/>
                      <a:pt x="7343" y="9916"/>
                      <a:pt x="7749" y="9916"/>
                    </a:cubicBezTo>
                    <a:lnTo>
                      <a:pt x="8170" y="9916"/>
                    </a:lnTo>
                    <a:cubicBezTo>
                      <a:pt x="7900" y="10157"/>
                      <a:pt x="7584" y="10337"/>
                      <a:pt x="7253" y="10473"/>
                    </a:cubicBezTo>
                    <a:cubicBezTo>
                      <a:pt x="6876" y="10608"/>
                      <a:pt x="6470" y="10698"/>
                      <a:pt x="6064" y="10698"/>
                    </a:cubicBezTo>
                    <a:lnTo>
                      <a:pt x="5567" y="10698"/>
                    </a:lnTo>
                    <a:cubicBezTo>
                      <a:pt x="5161" y="10698"/>
                      <a:pt x="4770" y="10623"/>
                      <a:pt x="4409" y="10488"/>
                    </a:cubicBezTo>
                    <a:cubicBezTo>
                      <a:pt x="3777" y="10247"/>
                      <a:pt x="3235" y="9826"/>
                      <a:pt x="2859" y="9254"/>
                    </a:cubicBezTo>
                    <a:cubicBezTo>
                      <a:pt x="2803" y="9177"/>
                      <a:pt x="2731" y="9145"/>
                      <a:pt x="2659" y="9145"/>
                    </a:cubicBezTo>
                    <a:cubicBezTo>
                      <a:pt x="2480" y="9145"/>
                      <a:pt x="2309" y="9346"/>
                      <a:pt x="2438" y="9540"/>
                    </a:cubicBezTo>
                    <a:cubicBezTo>
                      <a:pt x="2754" y="10006"/>
                      <a:pt x="3175" y="10412"/>
                      <a:pt x="3672" y="10698"/>
                    </a:cubicBezTo>
                    <a:lnTo>
                      <a:pt x="2980" y="11390"/>
                    </a:lnTo>
                    <a:lnTo>
                      <a:pt x="1385" y="12338"/>
                    </a:lnTo>
                    <a:cubicBezTo>
                      <a:pt x="542" y="12835"/>
                      <a:pt x="16" y="13753"/>
                      <a:pt x="16" y="14731"/>
                    </a:cubicBezTo>
                    <a:lnTo>
                      <a:pt x="16" y="16912"/>
                    </a:lnTo>
                    <a:cubicBezTo>
                      <a:pt x="0" y="17100"/>
                      <a:pt x="132" y="17194"/>
                      <a:pt x="264" y="17194"/>
                    </a:cubicBezTo>
                    <a:cubicBezTo>
                      <a:pt x="395" y="17194"/>
                      <a:pt x="527" y="17100"/>
                      <a:pt x="512" y="16912"/>
                    </a:cubicBezTo>
                    <a:lnTo>
                      <a:pt x="512" y="14731"/>
                    </a:lnTo>
                    <a:cubicBezTo>
                      <a:pt x="527" y="13918"/>
                      <a:pt x="948" y="13181"/>
                      <a:pt x="1640" y="12775"/>
                    </a:cubicBezTo>
                    <a:lnTo>
                      <a:pt x="3055" y="11932"/>
                    </a:lnTo>
                    <a:lnTo>
                      <a:pt x="4138" y="13587"/>
                    </a:lnTo>
                    <a:cubicBezTo>
                      <a:pt x="4184" y="13660"/>
                      <a:pt x="4262" y="13700"/>
                      <a:pt x="4344" y="13700"/>
                    </a:cubicBezTo>
                    <a:cubicBezTo>
                      <a:pt x="4397" y="13700"/>
                      <a:pt x="4452" y="13683"/>
                      <a:pt x="4499" y="13647"/>
                    </a:cubicBezTo>
                    <a:lnTo>
                      <a:pt x="5071" y="13226"/>
                    </a:lnTo>
                    <a:lnTo>
                      <a:pt x="5071" y="13753"/>
                    </a:lnTo>
                    <a:lnTo>
                      <a:pt x="4830" y="16897"/>
                    </a:lnTo>
                    <a:cubicBezTo>
                      <a:pt x="4830" y="17033"/>
                      <a:pt x="4936" y="17153"/>
                      <a:pt x="5071" y="17168"/>
                    </a:cubicBezTo>
                    <a:lnTo>
                      <a:pt x="5086" y="17168"/>
                    </a:lnTo>
                    <a:cubicBezTo>
                      <a:pt x="5221" y="17168"/>
                      <a:pt x="5327" y="17063"/>
                      <a:pt x="5342" y="16942"/>
                    </a:cubicBezTo>
                    <a:lnTo>
                      <a:pt x="5552" y="14008"/>
                    </a:lnTo>
                    <a:lnTo>
                      <a:pt x="6124" y="14008"/>
                    </a:lnTo>
                    <a:lnTo>
                      <a:pt x="6169" y="14535"/>
                    </a:lnTo>
                    <a:cubicBezTo>
                      <a:pt x="6183" y="14684"/>
                      <a:pt x="6298" y="14756"/>
                      <a:pt x="6413" y="14756"/>
                    </a:cubicBezTo>
                    <a:cubicBezTo>
                      <a:pt x="6543" y="14756"/>
                      <a:pt x="6674" y="14665"/>
                      <a:pt x="6666" y="14490"/>
                    </a:cubicBezTo>
                    <a:lnTo>
                      <a:pt x="6606" y="13753"/>
                    </a:lnTo>
                    <a:lnTo>
                      <a:pt x="6606" y="13226"/>
                    </a:lnTo>
                    <a:lnTo>
                      <a:pt x="7162" y="13647"/>
                    </a:lnTo>
                    <a:cubicBezTo>
                      <a:pt x="7207" y="13677"/>
                      <a:pt x="7253" y="13692"/>
                      <a:pt x="7313" y="13692"/>
                    </a:cubicBezTo>
                    <a:cubicBezTo>
                      <a:pt x="7403" y="13692"/>
                      <a:pt x="7478" y="13662"/>
                      <a:pt x="7523" y="13587"/>
                    </a:cubicBezTo>
                    <a:lnTo>
                      <a:pt x="8607" y="11932"/>
                    </a:lnTo>
                    <a:lnTo>
                      <a:pt x="10021" y="12760"/>
                    </a:lnTo>
                    <a:cubicBezTo>
                      <a:pt x="10713" y="13181"/>
                      <a:pt x="11149" y="13918"/>
                      <a:pt x="11149" y="14731"/>
                    </a:cubicBezTo>
                    <a:lnTo>
                      <a:pt x="11149" y="16912"/>
                    </a:lnTo>
                    <a:cubicBezTo>
                      <a:pt x="11134" y="17100"/>
                      <a:pt x="11266" y="17194"/>
                      <a:pt x="11398" y="17194"/>
                    </a:cubicBezTo>
                    <a:cubicBezTo>
                      <a:pt x="11529" y="17194"/>
                      <a:pt x="11661" y="17100"/>
                      <a:pt x="11646" y="16912"/>
                    </a:cubicBezTo>
                    <a:lnTo>
                      <a:pt x="11646" y="14731"/>
                    </a:lnTo>
                    <a:cubicBezTo>
                      <a:pt x="11646" y="13753"/>
                      <a:pt x="11119" y="12835"/>
                      <a:pt x="10277" y="12338"/>
                    </a:cubicBezTo>
                    <a:lnTo>
                      <a:pt x="8682" y="11390"/>
                    </a:lnTo>
                    <a:lnTo>
                      <a:pt x="7975" y="10683"/>
                    </a:lnTo>
                    <a:cubicBezTo>
                      <a:pt x="7975" y="10683"/>
                      <a:pt x="7975" y="10683"/>
                      <a:pt x="7960" y="10668"/>
                    </a:cubicBezTo>
                    <a:cubicBezTo>
                      <a:pt x="8306" y="10473"/>
                      <a:pt x="8622" y="10217"/>
                      <a:pt x="8878" y="9916"/>
                    </a:cubicBezTo>
                    <a:cubicBezTo>
                      <a:pt x="9224" y="9916"/>
                      <a:pt x="9524" y="9690"/>
                      <a:pt x="9600" y="9359"/>
                    </a:cubicBezTo>
                    <a:lnTo>
                      <a:pt x="9976" y="9359"/>
                    </a:lnTo>
                    <a:cubicBezTo>
                      <a:pt x="10833" y="9359"/>
                      <a:pt x="11526" y="8667"/>
                      <a:pt x="11526" y="7810"/>
                    </a:cubicBezTo>
                    <a:lnTo>
                      <a:pt x="11526" y="5492"/>
                    </a:lnTo>
                    <a:cubicBezTo>
                      <a:pt x="11526" y="4545"/>
                      <a:pt x="10758" y="3792"/>
                      <a:pt x="9825" y="3792"/>
                    </a:cubicBezTo>
                    <a:lnTo>
                      <a:pt x="9810" y="3792"/>
                    </a:lnTo>
                    <a:lnTo>
                      <a:pt x="9810" y="3552"/>
                    </a:lnTo>
                    <a:cubicBezTo>
                      <a:pt x="10066" y="3281"/>
                      <a:pt x="10307" y="2980"/>
                      <a:pt x="10518" y="2649"/>
                    </a:cubicBezTo>
                    <a:cubicBezTo>
                      <a:pt x="10578" y="2528"/>
                      <a:pt x="10548" y="2378"/>
                      <a:pt x="10427" y="2303"/>
                    </a:cubicBezTo>
                    <a:cubicBezTo>
                      <a:pt x="10387" y="2278"/>
                      <a:pt x="10344" y="2266"/>
                      <a:pt x="10301" y="2266"/>
                    </a:cubicBezTo>
                    <a:cubicBezTo>
                      <a:pt x="10215" y="2266"/>
                      <a:pt x="10131" y="2313"/>
                      <a:pt x="10081" y="2393"/>
                    </a:cubicBezTo>
                    <a:cubicBezTo>
                      <a:pt x="9886" y="2709"/>
                      <a:pt x="9645" y="2995"/>
                      <a:pt x="9389" y="3266"/>
                    </a:cubicBezTo>
                    <a:cubicBezTo>
                      <a:pt x="8652" y="3837"/>
                      <a:pt x="7749" y="4153"/>
                      <a:pt x="6831" y="4153"/>
                    </a:cubicBezTo>
                    <a:lnTo>
                      <a:pt x="6109" y="4153"/>
                    </a:lnTo>
                    <a:cubicBezTo>
                      <a:pt x="5161" y="4153"/>
                      <a:pt x="4228" y="3837"/>
                      <a:pt x="3476" y="3251"/>
                    </a:cubicBezTo>
                    <a:cubicBezTo>
                      <a:pt x="3431" y="3221"/>
                      <a:pt x="3371" y="3206"/>
                      <a:pt x="3311" y="3206"/>
                    </a:cubicBezTo>
                    <a:cubicBezTo>
                      <a:pt x="3175" y="3206"/>
                      <a:pt x="3070" y="3311"/>
                      <a:pt x="3070" y="3446"/>
                    </a:cubicBezTo>
                    <a:lnTo>
                      <a:pt x="3070" y="4274"/>
                    </a:lnTo>
                    <a:cubicBezTo>
                      <a:pt x="3070" y="5071"/>
                      <a:pt x="2634" y="5808"/>
                      <a:pt x="1926" y="6185"/>
                    </a:cubicBezTo>
                    <a:cubicBezTo>
                      <a:pt x="1701" y="6305"/>
                      <a:pt x="1445" y="6395"/>
                      <a:pt x="1189" y="6425"/>
                    </a:cubicBezTo>
                    <a:lnTo>
                      <a:pt x="1159" y="6425"/>
                    </a:lnTo>
                    <a:lnTo>
                      <a:pt x="1159" y="3371"/>
                    </a:lnTo>
                    <a:cubicBezTo>
                      <a:pt x="1144" y="2874"/>
                      <a:pt x="1550" y="2468"/>
                      <a:pt x="2047" y="2453"/>
                    </a:cubicBezTo>
                    <a:cubicBezTo>
                      <a:pt x="2182" y="2453"/>
                      <a:pt x="2287" y="2348"/>
                      <a:pt x="2303" y="2212"/>
                    </a:cubicBezTo>
                    <a:cubicBezTo>
                      <a:pt x="2318" y="1265"/>
                      <a:pt x="3085" y="512"/>
                      <a:pt x="4033" y="512"/>
                    </a:cubicBezTo>
                    <a:lnTo>
                      <a:pt x="10502" y="512"/>
                    </a:lnTo>
                    <a:lnTo>
                      <a:pt x="10502" y="768"/>
                    </a:lnTo>
                    <a:cubicBezTo>
                      <a:pt x="10502" y="964"/>
                      <a:pt x="10487" y="1174"/>
                      <a:pt x="10457" y="1385"/>
                    </a:cubicBezTo>
                    <a:cubicBezTo>
                      <a:pt x="10432" y="1569"/>
                      <a:pt x="10575" y="1674"/>
                      <a:pt x="10714" y="1674"/>
                    </a:cubicBezTo>
                    <a:cubicBezTo>
                      <a:pt x="10825" y="1674"/>
                      <a:pt x="10934" y="1607"/>
                      <a:pt x="10954" y="1460"/>
                    </a:cubicBezTo>
                    <a:cubicBezTo>
                      <a:pt x="10984" y="1219"/>
                      <a:pt x="10999" y="994"/>
                      <a:pt x="10999" y="768"/>
                    </a:cubicBezTo>
                    <a:lnTo>
                      <a:pt x="10999" y="257"/>
                    </a:lnTo>
                    <a:cubicBezTo>
                      <a:pt x="10999" y="121"/>
                      <a:pt x="10894" y="1"/>
                      <a:pt x="10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70"/>
              <p:cNvSpPr/>
              <p:nvPr/>
            </p:nvSpPr>
            <p:spPr>
              <a:xfrm>
                <a:off x="3665725" y="2409900"/>
                <a:ext cx="156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813" extrusionOk="0">
                    <a:moveTo>
                      <a:pt x="268" y="0"/>
                    </a:moveTo>
                    <a:cubicBezTo>
                      <a:pt x="135" y="0"/>
                      <a:pt x="1" y="95"/>
                      <a:pt x="8" y="277"/>
                    </a:cubicBezTo>
                    <a:lnTo>
                      <a:pt x="114" y="1586"/>
                    </a:lnTo>
                    <a:cubicBezTo>
                      <a:pt x="114" y="1722"/>
                      <a:pt x="234" y="1812"/>
                      <a:pt x="355" y="1812"/>
                    </a:cubicBezTo>
                    <a:lnTo>
                      <a:pt x="385" y="1812"/>
                    </a:lnTo>
                    <a:cubicBezTo>
                      <a:pt x="520" y="1812"/>
                      <a:pt x="625" y="1692"/>
                      <a:pt x="610" y="1541"/>
                    </a:cubicBezTo>
                    <a:lnTo>
                      <a:pt x="520" y="232"/>
                    </a:lnTo>
                    <a:cubicBezTo>
                      <a:pt x="506" y="76"/>
                      <a:pt x="38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70"/>
              <p:cNvSpPr/>
              <p:nvPr/>
            </p:nvSpPr>
            <p:spPr>
              <a:xfrm>
                <a:off x="3622450" y="2225825"/>
                <a:ext cx="642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021" extrusionOk="0">
                    <a:moveTo>
                      <a:pt x="359" y="1"/>
                    </a:moveTo>
                    <a:cubicBezTo>
                      <a:pt x="178" y="1"/>
                      <a:pt x="1" y="217"/>
                      <a:pt x="160" y="418"/>
                    </a:cubicBezTo>
                    <a:cubicBezTo>
                      <a:pt x="407" y="783"/>
                      <a:pt x="825" y="1006"/>
                      <a:pt x="1274" y="1006"/>
                    </a:cubicBezTo>
                    <a:cubicBezTo>
                      <a:pt x="1289" y="1006"/>
                      <a:pt x="1304" y="1006"/>
                      <a:pt x="1318" y="1005"/>
                    </a:cubicBezTo>
                    <a:lnTo>
                      <a:pt x="1318" y="1020"/>
                    </a:lnTo>
                    <a:lnTo>
                      <a:pt x="1333" y="1020"/>
                    </a:lnTo>
                    <a:cubicBezTo>
                      <a:pt x="1785" y="1020"/>
                      <a:pt x="2206" y="794"/>
                      <a:pt x="2462" y="418"/>
                    </a:cubicBezTo>
                    <a:cubicBezTo>
                      <a:pt x="2568" y="226"/>
                      <a:pt x="2410" y="42"/>
                      <a:pt x="2240" y="42"/>
                    </a:cubicBezTo>
                    <a:cubicBezTo>
                      <a:pt x="2170" y="42"/>
                      <a:pt x="2097" y="73"/>
                      <a:pt x="2040" y="148"/>
                    </a:cubicBezTo>
                    <a:cubicBezTo>
                      <a:pt x="1882" y="363"/>
                      <a:pt x="1629" y="510"/>
                      <a:pt x="1358" y="510"/>
                    </a:cubicBezTo>
                    <a:cubicBezTo>
                      <a:pt x="1344" y="510"/>
                      <a:pt x="1331" y="509"/>
                      <a:pt x="1318" y="509"/>
                    </a:cubicBezTo>
                    <a:cubicBezTo>
                      <a:pt x="1305" y="509"/>
                      <a:pt x="1292" y="510"/>
                      <a:pt x="1279" y="510"/>
                    </a:cubicBezTo>
                    <a:cubicBezTo>
                      <a:pt x="1006" y="510"/>
                      <a:pt x="738" y="362"/>
                      <a:pt x="566" y="132"/>
                    </a:cubicBezTo>
                    <a:cubicBezTo>
                      <a:pt x="512" y="39"/>
                      <a:pt x="435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70"/>
              <p:cNvSpPr/>
              <p:nvPr/>
            </p:nvSpPr>
            <p:spPr>
              <a:xfrm>
                <a:off x="3609125" y="2165750"/>
                <a:ext cx="124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39" extrusionOk="0">
                    <a:moveTo>
                      <a:pt x="249" y="0"/>
                    </a:moveTo>
                    <a:cubicBezTo>
                      <a:pt x="125" y="0"/>
                      <a:pt x="1" y="83"/>
                      <a:pt x="1" y="249"/>
                    </a:cubicBezTo>
                    <a:lnTo>
                      <a:pt x="1" y="790"/>
                    </a:lnTo>
                    <a:cubicBezTo>
                      <a:pt x="1" y="956"/>
                      <a:pt x="125" y="1038"/>
                      <a:pt x="249" y="1038"/>
                    </a:cubicBezTo>
                    <a:cubicBezTo>
                      <a:pt x="373" y="1038"/>
                      <a:pt x="497" y="956"/>
                      <a:pt x="497" y="790"/>
                    </a:cubicBezTo>
                    <a:lnTo>
                      <a:pt x="497" y="775"/>
                    </a:lnTo>
                    <a:lnTo>
                      <a:pt x="497" y="249"/>
                    </a:lnTo>
                    <a:cubicBezTo>
                      <a:pt x="497" y="83"/>
                      <a:pt x="373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1" name="Google Shape;3291;p70"/>
            <p:cNvSpPr/>
            <p:nvPr/>
          </p:nvSpPr>
          <p:spPr>
            <a:xfrm>
              <a:off x="3688875" y="2165175"/>
              <a:ext cx="13175" cy="26350"/>
            </a:xfrm>
            <a:custGeom>
              <a:avLst/>
              <a:gdLst/>
              <a:ahLst/>
              <a:cxnLst/>
              <a:rect l="l" t="t" r="r" b="b"/>
              <a:pathLst>
                <a:path w="527" h="1054" extrusionOk="0">
                  <a:moveTo>
                    <a:pt x="264" y="1"/>
                  </a:moveTo>
                  <a:cubicBezTo>
                    <a:pt x="132" y="1"/>
                    <a:pt x="0" y="91"/>
                    <a:pt x="15" y="272"/>
                  </a:cubicBezTo>
                  <a:lnTo>
                    <a:pt x="15" y="813"/>
                  </a:lnTo>
                  <a:cubicBezTo>
                    <a:pt x="15" y="949"/>
                    <a:pt x="121" y="1054"/>
                    <a:pt x="271" y="1054"/>
                  </a:cubicBezTo>
                  <a:cubicBezTo>
                    <a:pt x="406" y="1054"/>
                    <a:pt x="512" y="949"/>
                    <a:pt x="512" y="798"/>
                  </a:cubicBezTo>
                  <a:lnTo>
                    <a:pt x="512" y="272"/>
                  </a:lnTo>
                  <a:cubicBezTo>
                    <a:pt x="527" y="91"/>
                    <a:pt x="39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2" name="Google Shape;3292;p70"/>
          <p:cNvGrpSpPr/>
          <p:nvPr/>
        </p:nvGrpSpPr>
        <p:grpSpPr>
          <a:xfrm>
            <a:off x="2433589" y="2699571"/>
            <a:ext cx="343075" cy="428475"/>
            <a:chOff x="1197275" y="2026750"/>
            <a:chExt cx="343075" cy="428475"/>
          </a:xfrm>
        </p:grpSpPr>
        <p:sp>
          <p:nvSpPr>
            <p:cNvPr id="3293" name="Google Shape;3293;p70"/>
            <p:cNvSpPr/>
            <p:nvPr/>
          </p:nvSpPr>
          <p:spPr>
            <a:xfrm>
              <a:off x="1197275" y="2026750"/>
              <a:ext cx="343075" cy="428475"/>
            </a:xfrm>
            <a:custGeom>
              <a:avLst/>
              <a:gdLst/>
              <a:ahLst/>
              <a:cxnLst/>
              <a:rect l="l" t="t" r="r" b="b"/>
              <a:pathLst>
                <a:path w="13723" h="17139" extrusionOk="0">
                  <a:moveTo>
                    <a:pt x="6862" y="479"/>
                  </a:moveTo>
                  <a:cubicBezTo>
                    <a:pt x="7351" y="479"/>
                    <a:pt x="7840" y="731"/>
                    <a:pt x="8095" y="1235"/>
                  </a:cubicBezTo>
                  <a:lnTo>
                    <a:pt x="8457" y="1927"/>
                  </a:lnTo>
                  <a:lnTo>
                    <a:pt x="5267" y="1927"/>
                  </a:lnTo>
                  <a:lnTo>
                    <a:pt x="5628" y="1235"/>
                  </a:lnTo>
                  <a:cubicBezTo>
                    <a:pt x="5884" y="731"/>
                    <a:pt x="6373" y="479"/>
                    <a:pt x="6862" y="479"/>
                  </a:cubicBezTo>
                  <a:close/>
                  <a:moveTo>
                    <a:pt x="3612" y="6847"/>
                  </a:moveTo>
                  <a:lnTo>
                    <a:pt x="3612" y="10021"/>
                  </a:lnTo>
                  <a:lnTo>
                    <a:pt x="1776" y="10804"/>
                  </a:lnTo>
                  <a:lnTo>
                    <a:pt x="1776" y="8953"/>
                  </a:lnTo>
                  <a:lnTo>
                    <a:pt x="3612" y="6847"/>
                  </a:lnTo>
                  <a:close/>
                  <a:moveTo>
                    <a:pt x="10112" y="6862"/>
                  </a:moveTo>
                  <a:lnTo>
                    <a:pt x="11947" y="8953"/>
                  </a:lnTo>
                  <a:lnTo>
                    <a:pt x="11947" y="10804"/>
                  </a:lnTo>
                  <a:lnTo>
                    <a:pt x="10112" y="10021"/>
                  </a:lnTo>
                  <a:lnTo>
                    <a:pt x="10112" y="6862"/>
                  </a:lnTo>
                  <a:close/>
                  <a:moveTo>
                    <a:pt x="9450" y="10428"/>
                  </a:moveTo>
                  <a:lnTo>
                    <a:pt x="8697" y="11932"/>
                  </a:lnTo>
                  <a:lnTo>
                    <a:pt x="7433" y="11932"/>
                  </a:lnTo>
                  <a:cubicBezTo>
                    <a:pt x="7424" y="11931"/>
                    <a:pt x="7415" y="11931"/>
                    <a:pt x="7406" y="11931"/>
                  </a:cubicBezTo>
                  <a:cubicBezTo>
                    <a:pt x="7081" y="11931"/>
                    <a:pt x="7081" y="12445"/>
                    <a:pt x="7406" y="12445"/>
                  </a:cubicBezTo>
                  <a:cubicBezTo>
                    <a:pt x="7415" y="12445"/>
                    <a:pt x="7424" y="12444"/>
                    <a:pt x="7433" y="12444"/>
                  </a:cubicBezTo>
                  <a:lnTo>
                    <a:pt x="7900" y="12444"/>
                  </a:lnTo>
                  <a:lnTo>
                    <a:pt x="7900" y="12880"/>
                  </a:lnTo>
                  <a:cubicBezTo>
                    <a:pt x="7885" y="13241"/>
                    <a:pt x="7945" y="13602"/>
                    <a:pt x="8095" y="13933"/>
                  </a:cubicBezTo>
                  <a:cubicBezTo>
                    <a:pt x="8201" y="14219"/>
                    <a:pt x="8442" y="14430"/>
                    <a:pt x="8742" y="14505"/>
                  </a:cubicBezTo>
                  <a:cubicBezTo>
                    <a:pt x="8801" y="14517"/>
                    <a:pt x="8861" y="14523"/>
                    <a:pt x="8923" y="14523"/>
                  </a:cubicBezTo>
                  <a:cubicBezTo>
                    <a:pt x="9255" y="14523"/>
                    <a:pt x="9625" y="14351"/>
                    <a:pt x="10006" y="14008"/>
                  </a:cubicBezTo>
                  <a:cubicBezTo>
                    <a:pt x="10153" y="13852"/>
                    <a:pt x="10344" y="13772"/>
                    <a:pt x="10542" y="13772"/>
                  </a:cubicBezTo>
                  <a:cubicBezTo>
                    <a:pt x="10649" y="13772"/>
                    <a:pt x="10758" y="13795"/>
                    <a:pt x="10864" y="13843"/>
                  </a:cubicBezTo>
                  <a:cubicBezTo>
                    <a:pt x="11300" y="14039"/>
                    <a:pt x="11616" y="14640"/>
                    <a:pt x="11601" y="15257"/>
                  </a:cubicBezTo>
                  <a:cubicBezTo>
                    <a:pt x="11601" y="15333"/>
                    <a:pt x="11616" y="15393"/>
                    <a:pt x="11676" y="15453"/>
                  </a:cubicBezTo>
                  <a:cubicBezTo>
                    <a:pt x="11721" y="15498"/>
                    <a:pt x="11782" y="15528"/>
                    <a:pt x="11857" y="15528"/>
                  </a:cubicBezTo>
                  <a:cubicBezTo>
                    <a:pt x="12519" y="15528"/>
                    <a:pt x="13076" y="15995"/>
                    <a:pt x="13196" y="16642"/>
                  </a:cubicBezTo>
                  <a:lnTo>
                    <a:pt x="527" y="16626"/>
                  </a:lnTo>
                  <a:cubicBezTo>
                    <a:pt x="648" y="15979"/>
                    <a:pt x="1220" y="15513"/>
                    <a:pt x="1866" y="15513"/>
                  </a:cubicBezTo>
                  <a:cubicBezTo>
                    <a:pt x="2017" y="15513"/>
                    <a:pt x="2122" y="15393"/>
                    <a:pt x="2122" y="15257"/>
                  </a:cubicBezTo>
                  <a:cubicBezTo>
                    <a:pt x="2107" y="14640"/>
                    <a:pt x="2423" y="14039"/>
                    <a:pt x="2860" y="13843"/>
                  </a:cubicBezTo>
                  <a:cubicBezTo>
                    <a:pt x="2965" y="13795"/>
                    <a:pt x="3074" y="13772"/>
                    <a:pt x="3182" y="13772"/>
                  </a:cubicBezTo>
                  <a:cubicBezTo>
                    <a:pt x="3380" y="13772"/>
                    <a:pt x="3571" y="13852"/>
                    <a:pt x="3717" y="14008"/>
                  </a:cubicBezTo>
                  <a:cubicBezTo>
                    <a:pt x="4098" y="14351"/>
                    <a:pt x="4468" y="14523"/>
                    <a:pt x="4800" y="14523"/>
                  </a:cubicBezTo>
                  <a:cubicBezTo>
                    <a:pt x="4862" y="14523"/>
                    <a:pt x="4922" y="14517"/>
                    <a:pt x="4981" y="14505"/>
                  </a:cubicBezTo>
                  <a:cubicBezTo>
                    <a:pt x="5282" y="14430"/>
                    <a:pt x="5523" y="14219"/>
                    <a:pt x="5628" y="13933"/>
                  </a:cubicBezTo>
                  <a:cubicBezTo>
                    <a:pt x="5778" y="13602"/>
                    <a:pt x="5839" y="13241"/>
                    <a:pt x="5824" y="12880"/>
                  </a:cubicBezTo>
                  <a:lnTo>
                    <a:pt x="5824" y="12444"/>
                  </a:lnTo>
                  <a:lnTo>
                    <a:pt x="6335" y="12444"/>
                  </a:lnTo>
                  <a:cubicBezTo>
                    <a:pt x="6345" y="12444"/>
                    <a:pt x="6354" y="12445"/>
                    <a:pt x="6363" y="12445"/>
                  </a:cubicBezTo>
                  <a:cubicBezTo>
                    <a:pt x="6702" y="12445"/>
                    <a:pt x="6702" y="11931"/>
                    <a:pt x="6363" y="11931"/>
                  </a:cubicBezTo>
                  <a:cubicBezTo>
                    <a:pt x="6354" y="11931"/>
                    <a:pt x="6345" y="11931"/>
                    <a:pt x="6335" y="11932"/>
                  </a:cubicBezTo>
                  <a:lnTo>
                    <a:pt x="5011" y="11932"/>
                  </a:lnTo>
                  <a:lnTo>
                    <a:pt x="4259" y="10428"/>
                  </a:lnTo>
                  <a:close/>
                  <a:moveTo>
                    <a:pt x="6869" y="1"/>
                  </a:moveTo>
                  <a:cubicBezTo>
                    <a:pt x="6203" y="1"/>
                    <a:pt x="5538" y="347"/>
                    <a:pt x="5192" y="1039"/>
                  </a:cubicBezTo>
                  <a:lnTo>
                    <a:pt x="4650" y="2107"/>
                  </a:lnTo>
                  <a:cubicBezTo>
                    <a:pt x="4650" y="2107"/>
                    <a:pt x="3988" y="3657"/>
                    <a:pt x="3973" y="3702"/>
                  </a:cubicBezTo>
                  <a:cubicBezTo>
                    <a:pt x="3747" y="4304"/>
                    <a:pt x="3627" y="4936"/>
                    <a:pt x="3627" y="5583"/>
                  </a:cubicBezTo>
                  <a:lnTo>
                    <a:pt x="3627" y="6109"/>
                  </a:lnTo>
                  <a:lnTo>
                    <a:pt x="1355" y="8712"/>
                  </a:lnTo>
                  <a:cubicBezTo>
                    <a:pt x="1310" y="8757"/>
                    <a:pt x="1295" y="8818"/>
                    <a:pt x="1280" y="8878"/>
                  </a:cubicBezTo>
                  <a:lnTo>
                    <a:pt x="1280" y="11210"/>
                  </a:lnTo>
                  <a:cubicBezTo>
                    <a:pt x="1295" y="11285"/>
                    <a:pt x="1325" y="11375"/>
                    <a:pt x="1400" y="11421"/>
                  </a:cubicBezTo>
                  <a:cubicBezTo>
                    <a:pt x="1445" y="11451"/>
                    <a:pt x="1490" y="11466"/>
                    <a:pt x="1535" y="11466"/>
                  </a:cubicBezTo>
                  <a:cubicBezTo>
                    <a:pt x="1581" y="11466"/>
                    <a:pt x="1611" y="11451"/>
                    <a:pt x="1641" y="11436"/>
                  </a:cubicBezTo>
                  <a:lnTo>
                    <a:pt x="3747" y="10518"/>
                  </a:lnTo>
                  <a:lnTo>
                    <a:pt x="4635" y="12308"/>
                  </a:lnTo>
                  <a:cubicBezTo>
                    <a:pt x="4680" y="12384"/>
                    <a:pt x="4770" y="12444"/>
                    <a:pt x="4861" y="12444"/>
                  </a:cubicBezTo>
                  <a:lnTo>
                    <a:pt x="5312" y="12444"/>
                  </a:lnTo>
                  <a:lnTo>
                    <a:pt x="5312" y="12880"/>
                  </a:lnTo>
                  <a:cubicBezTo>
                    <a:pt x="5327" y="13166"/>
                    <a:pt x="5282" y="13452"/>
                    <a:pt x="5177" y="13738"/>
                  </a:cubicBezTo>
                  <a:cubicBezTo>
                    <a:pt x="5131" y="13873"/>
                    <a:pt x="5026" y="13978"/>
                    <a:pt x="4876" y="14008"/>
                  </a:cubicBezTo>
                  <a:cubicBezTo>
                    <a:pt x="4849" y="14014"/>
                    <a:pt x="4821" y="14017"/>
                    <a:pt x="4792" y="14017"/>
                  </a:cubicBezTo>
                  <a:cubicBezTo>
                    <a:pt x="4589" y="14017"/>
                    <a:pt x="4324" y="13882"/>
                    <a:pt x="4048" y="13632"/>
                  </a:cubicBezTo>
                  <a:cubicBezTo>
                    <a:pt x="3815" y="13400"/>
                    <a:pt x="3501" y="13273"/>
                    <a:pt x="3178" y="13273"/>
                  </a:cubicBezTo>
                  <a:cubicBezTo>
                    <a:pt x="3000" y="13273"/>
                    <a:pt x="2820" y="13311"/>
                    <a:pt x="2649" y="13392"/>
                  </a:cubicBezTo>
                  <a:cubicBezTo>
                    <a:pt x="2092" y="13647"/>
                    <a:pt x="1686" y="14309"/>
                    <a:pt x="1626" y="15032"/>
                  </a:cubicBezTo>
                  <a:cubicBezTo>
                    <a:pt x="693" y="15167"/>
                    <a:pt x="1" y="15949"/>
                    <a:pt x="1" y="16882"/>
                  </a:cubicBezTo>
                  <a:cubicBezTo>
                    <a:pt x="1" y="17033"/>
                    <a:pt x="106" y="17138"/>
                    <a:pt x="257" y="17138"/>
                  </a:cubicBezTo>
                  <a:lnTo>
                    <a:pt x="13467" y="17138"/>
                  </a:lnTo>
                  <a:cubicBezTo>
                    <a:pt x="13617" y="17138"/>
                    <a:pt x="13723" y="17033"/>
                    <a:pt x="13723" y="16882"/>
                  </a:cubicBezTo>
                  <a:cubicBezTo>
                    <a:pt x="13723" y="15949"/>
                    <a:pt x="13030" y="15167"/>
                    <a:pt x="12098" y="15032"/>
                  </a:cubicBezTo>
                  <a:cubicBezTo>
                    <a:pt x="12037" y="14309"/>
                    <a:pt x="11646" y="13647"/>
                    <a:pt x="11075" y="13392"/>
                  </a:cubicBezTo>
                  <a:cubicBezTo>
                    <a:pt x="10903" y="13311"/>
                    <a:pt x="10723" y="13273"/>
                    <a:pt x="10545" y="13273"/>
                  </a:cubicBezTo>
                  <a:cubicBezTo>
                    <a:pt x="10222" y="13273"/>
                    <a:pt x="9908" y="13400"/>
                    <a:pt x="9675" y="13632"/>
                  </a:cubicBezTo>
                  <a:cubicBezTo>
                    <a:pt x="9406" y="13876"/>
                    <a:pt x="9147" y="14022"/>
                    <a:pt x="8946" y="14022"/>
                  </a:cubicBezTo>
                  <a:cubicBezTo>
                    <a:pt x="8911" y="14022"/>
                    <a:pt x="8879" y="14017"/>
                    <a:pt x="8848" y="14008"/>
                  </a:cubicBezTo>
                  <a:cubicBezTo>
                    <a:pt x="8712" y="13978"/>
                    <a:pt x="8592" y="13873"/>
                    <a:pt x="8547" y="13738"/>
                  </a:cubicBezTo>
                  <a:cubicBezTo>
                    <a:pt x="8442" y="13452"/>
                    <a:pt x="8396" y="13166"/>
                    <a:pt x="8411" y="12880"/>
                  </a:cubicBezTo>
                  <a:lnTo>
                    <a:pt x="8411" y="12444"/>
                  </a:lnTo>
                  <a:lnTo>
                    <a:pt x="8863" y="12444"/>
                  </a:lnTo>
                  <a:cubicBezTo>
                    <a:pt x="8953" y="12444"/>
                    <a:pt x="9043" y="12384"/>
                    <a:pt x="9088" y="12308"/>
                  </a:cubicBezTo>
                  <a:lnTo>
                    <a:pt x="9991" y="10518"/>
                  </a:lnTo>
                  <a:lnTo>
                    <a:pt x="12098" y="11421"/>
                  </a:lnTo>
                  <a:cubicBezTo>
                    <a:pt x="12128" y="11436"/>
                    <a:pt x="12173" y="11436"/>
                    <a:pt x="12203" y="11436"/>
                  </a:cubicBezTo>
                  <a:cubicBezTo>
                    <a:pt x="12248" y="11436"/>
                    <a:pt x="12293" y="11421"/>
                    <a:pt x="12338" y="11406"/>
                  </a:cubicBezTo>
                  <a:cubicBezTo>
                    <a:pt x="12414" y="11345"/>
                    <a:pt x="12459" y="11270"/>
                    <a:pt x="12459" y="11195"/>
                  </a:cubicBezTo>
                  <a:lnTo>
                    <a:pt x="12459" y="8863"/>
                  </a:lnTo>
                  <a:cubicBezTo>
                    <a:pt x="12459" y="8803"/>
                    <a:pt x="12429" y="8742"/>
                    <a:pt x="12399" y="8697"/>
                  </a:cubicBezTo>
                  <a:lnTo>
                    <a:pt x="10112" y="6094"/>
                  </a:lnTo>
                  <a:lnTo>
                    <a:pt x="10112" y="5568"/>
                  </a:lnTo>
                  <a:cubicBezTo>
                    <a:pt x="10112" y="5131"/>
                    <a:pt x="10066" y="4695"/>
                    <a:pt x="9946" y="4259"/>
                  </a:cubicBezTo>
                  <a:cubicBezTo>
                    <a:pt x="9922" y="4118"/>
                    <a:pt x="9818" y="4057"/>
                    <a:pt x="9711" y="4057"/>
                  </a:cubicBezTo>
                  <a:cubicBezTo>
                    <a:pt x="9555" y="4057"/>
                    <a:pt x="9393" y="4189"/>
                    <a:pt x="9465" y="4394"/>
                  </a:cubicBezTo>
                  <a:cubicBezTo>
                    <a:pt x="9570" y="4770"/>
                    <a:pt x="9615" y="5177"/>
                    <a:pt x="9615" y="5568"/>
                  </a:cubicBezTo>
                  <a:lnTo>
                    <a:pt x="9615" y="9946"/>
                  </a:lnTo>
                  <a:lnTo>
                    <a:pt x="4108" y="9946"/>
                  </a:lnTo>
                  <a:lnTo>
                    <a:pt x="4108" y="5568"/>
                  </a:lnTo>
                  <a:cubicBezTo>
                    <a:pt x="4108" y="4996"/>
                    <a:pt x="4214" y="4409"/>
                    <a:pt x="4424" y="3883"/>
                  </a:cubicBezTo>
                  <a:cubicBezTo>
                    <a:pt x="4439" y="3822"/>
                    <a:pt x="5026" y="2438"/>
                    <a:pt x="5026" y="2438"/>
                  </a:cubicBezTo>
                  <a:lnTo>
                    <a:pt x="8697" y="2438"/>
                  </a:lnTo>
                  <a:lnTo>
                    <a:pt x="9073" y="3341"/>
                  </a:lnTo>
                  <a:cubicBezTo>
                    <a:pt x="9112" y="3466"/>
                    <a:pt x="9207" y="3519"/>
                    <a:pt x="9305" y="3519"/>
                  </a:cubicBezTo>
                  <a:cubicBezTo>
                    <a:pt x="9476" y="3519"/>
                    <a:pt x="9655" y="3357"/>
                    <a:pt x="9540" y="3145"/>
                  </a:cubicBezTo>
                  <a:lnTo>
                    <a:pt x="9104" y="2107"/>
                  </a:lnTo>
                  <a:lnTo>
                    <a:pt x="8547" y="1039"/>
                  </a:lnTo>
                  <a:cubicBezTo>
                    <a:pt x="8201" y="347"/>
                    <a:pt x="7535" y="1"/>
                    <a:pt x="6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70"/>
            <p:cNvSpPr/>
            <p:nvPr/>
          </p:nvSpPr>
          <p:spPr>
            <a:xfrm>
              <a:off x="1319550" y="2128625"/>
              <a:ext cx="100050" cy="99250"/>
            </a:xfrm>
            <a:custGeom>
              <a:avLst/>
              <a:gdLst/>
              <a:ahLst/>
              <a:cxnLst/>
              <a:rect l="l" t="t" r="r" b="b"/>
              <a:pathLst>
                <a:path w="4002" h="3970" extrusionOk="0">
                  <a:moveTo>
                    <a:pt x="1970" y="0"/>
                  </a:moveTo>
                  <a:cubicBezTo>
                    <a:pt x="1177" y="0"/>
                    <a:pt x="441" y="473"/>
                    <a:pt x="135" y="1237"/>
                  </a:cubicBezTo>
                  <a:cubicBezTo>
                    <a:pt x="67" y="1432"/>
                    <a:pt x="225" y="1570"/>
                    <a:pt x="382" y="1570"/>
                  </a:cubicBezTo>
                  <a:cubicBezTo>
                    <a:pt x="468" y="1570"/>
                    <a:pt x="554" y="1528"/>
                    <a:pt x="602" y="1433"/>
                  </a:cubicBezTo>
                  <a:cubicBezTo>
                    <a:pt x="841" y="820"/>
                    <a:pt x="1404" y="499"/>
                    <a:pt x="1972" y="499"/>
                  </a:cubicBezTo>
                  <a:cubicBezTo>
                    <a:pt x="2438" y="499"/>
                    <a:pt x="2906" y="715"/>
                    <a:pt x="3204" y="1162"/>
                  </a:cubicBezTo>
                  <a:cubicBezTo>
                    <a:pt x="3866" y="2140"/>
                    <a:pt x="3159" y="3464"/>
                    <a:pt x="1971" y="3464"/>
                  </a:cubicBezTo>
                  <a:cubicBezTo>
                    <a:pt x="1294" y="3464"/>
                    <a:pt x="707" y="3012"/>
                    <a:pt x="541" y="2365"/>
                  </a:cubicBezTo>
                  <a:cubicBezTo>
                    <a:pt x="505" y="2231"/>
                    <a:pt x="404" y="2174"/>
                    <a:pt x="302" y="2174"/>
                  </a:cubicBezTo>
                  <a:cubicBezTo>
                    <a:pt x="152" y="2174"/>
                    <a:pt x="0" y="2298"/>
                    <a:pt x="45" y="2486"/>
                  </a:cubicBezTo>
                  <a:cubicBezTo>
                    <a:pt x="284" y="3372"/>
                    <a:pt x="1076" y="3969"/>
                    <a:pt x="1977" y="3969"/>
                  </a:cubicBezTo>
                  <a:cubicBezTo>
                    <a:pt x="2040" y="3969"/>
                    <a:pt x="2103" y="3966"/>
                    <a:pt x="2166" y="3960"/>
                  </a:cubicBezTo>
                  <a:cubicBezTo>
                    <a:pt x="3129" y="3855"/>
                    <a:pt x="3882" y="3073"/>
                    <a:pt x="3942" y="2110"/>
                  </a:cubicBezTo>
                  <a:cubicBezTo>
                    <a:pt x="4002" y="1132"/>
                    <a:pt x="3355" y="259"/>
                    <a:pt x="2407" y="48"/>
                  </a:cubicBezTo>
                  <a:cubicBezTo>
                    <a:pt x="2261" y="16"/>
                    <a:pt x="2115" y="0"/>
                    <a:pt x="1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5" name="Google Shape;3295;p70"/>
          <p:cNvGrpSpPr/>
          <p:nvPr/>
        </p:nvGrpSpPr>
        <p:grpSpPr>
          <a:xfrm>
            <a:off x="5087053" y="2699246"/>
            <a:ext cx="332925" cy="429125"/>
            <a:chOff x="2215875" y="2026100"/>
            <a:chExt cx="332925" cy="429125"/>
          </a:xfrm>
        </p:grpSpPr>
        <p:sp>
          <p:nvSpPr>
            <p:cNvPr id="3296" name="Google Shape;3296;p70"/>
            <p:cNvSpPr/>
            <p:nvPr/>
          </p:nvSpPr>
          <p:spPr>
            <a:xfrm>
              <a:off x="2215875" y="2267125"/>
              <a:ext cx="326900" cy="188100"/>
            </a:xfrm>
            <a:custGeom>
              <a:avLst/>
              <a:gdLst/>
              <a:ahLst/>
              <a:cxnLst/>
              <a:rect l="l" t="t" r="r" b="b"/>
              <a:pathLst>
                <a:path w="13076" h="7524" extrusionOk="0">
                  <a:moveTo>
                    <a:pt x="257" y="0"/>
                  </a:moveTo>
                  <a:cubicBezTo>
                    <a:pt x="121" y="0"/>
                    <a:pt x="1" y="105"/>
                    <a:pt x="1" y="241"/>
                  </a:cubicBezTo>
                  <a:lnTo>
                    <a:pt x="1" y="7267"/>
                  </a:lnTo>
                  <a:cubicBezTo>
                    <a:pt x="1" y="7418"/>
                    <a:pt x="121" y="7523"/>
                    <a:pt x="257" y="7523"/>
                  </a:cubicBezTo>
                  <a:lnTo>
                    <a:pt x="12820" y="7523"/>
                  </a:lnTo>
                  <a:cubicBezTo>
                    <a:pt x="12955" y="7523"/>
                    <a:pt x="13076" y="7418"/>
                    <a:pt x="13076" y="7267"/>
                  </a:cubicBezTo>
                  <a:lnTo>
                    <a:pt x="13076" y="241"/>
                  </a:lnTo>
                  <a:cubicBezTo>
                    <a:pt x="13076" y="105"/>
                    <a:pt x="12955" y="0"/>
                    <a:pt x="12820" y="0"/>
                  </a:cubicBezTo>
                  <a:lnTo>
                    <a:pt x="4154" y="0"/>
                  </a:lnTo>
                  <a:cubicBezTo>
                    <a:pt x="3838" y="15"/>
                    <a:pt x="3838" y="467"/>
                    <a:pt x="4154" y="497"/>
                  </a:cubicBezTo>
                  <a:lnTo>
                    <a:pt x="12564" y="497"/>
                  </a:lnTo>
                  <a:lnTo>
                    <a:pt x="12564" y="7027"/>
                  </a:lnTo>
                  <a:lnTo>
                    <a:pt x="497" y="7027"/>
                  </a:lnTo>
                  <a:lnTo>
                    <a:pt x="497" y="497"/>
                  </a:lnTo>
                  <a:lnTo>
                    <a:pt x="3055" y="497"/>
                  </a:lnTo>
                  <a:cubicBezTo>
                    <a:pt x="3356" y="467"/>
                    <a:pt x="3356" y="15"/>
                    <a:pt x="30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70"/>
            <p:cNvSpPr/>
            <p:nvPr/>
          </p:nvSpPr>
          <p:spPr>
            <a:xfrm>
              <a:off x="2242600" y="2293450"/>
              <a:ext cx="273100" cy="135425"/>
            </a:xfrm>
            <a:custGeom>
              <a:avLst/>
              <a:gdLst/>
              <a:ahLst/>
              <a:cxnLst/>
              <a:rect l="l" t="t" r="r" b="b"/>
              <a:pathLst>
                <a:path w="10924" h="5417" extrusionOk="0">
                  <a:moveTo>
                    <a:pt x="4032" y="497"/>
                  </a:moveTo>
                  <a:cubicBezTo>
                    <a:pt x="3250" y="1866"/>
                    <a:pt x="3250" y="3551"/>
                    <a:pt x="4032" y="4920"/>
                  </a:cubicBezTo>
                  <a:lnTo>
                    <a:pt x="1083" y="4920"/>
                  </a:lnTo>
                  <a:cubicBezTo>
                    <a:pt x="963" y="4665"/>
                    <a:pt x="752" y="4454"/>
                    <a:pt x="497" y="4349"/>
                  </a:cubicBezTo>
                  <a:lnTo>
                    <a:pt x="512" y="4349"/>
                  </a:lnTo>
                  <a:lnTo>
                    <a:pt x="512" y="1069"/>
                  </a:lnTo>
                  <a:cubicBezTo>
                    <a:pt x="767" y="963"/>
                    <a:pt x="978" y="753"/>
                    <a:pt x="1083" y="497"/>
                  </a:cubicBezTo>
                  <a:close/>
                  <a:moveTo>
                    <a:pt x="6259" y="497"/>
                  </a:moveTo>
                  <a:cubicBezTo>
                    <a:pt x="6711" y="978"/>
                    <a:pt x="6981" y="1806"/>
                    <a:pt x="6981" y="2709"/>
                  </a:cubicBezTo>
                  <a:lnTo>
                    <a:pt x="6996" y="2709"/>
                  </a:lnTo>
                  <a:cubicBezTo>
                    <a:pt x="6996" y="3596"/>
                    <a:pt x="6726" y="4424"/>
                    <a:pt x="6289" y="4920"/>
                  </a:cubicBezTo>
                  <a:lnTo>
                    <a:pt x="4649" y="4920"/>
                  </a:lnTo>
                  <a:cubicBezTo>
                    <a:pt x="4198" y="4424"/>
                    <a:pt x="3927" y="3596"/>
                    <a:pt x="3927" y="2709"/>
                  </a:cubicBezTo>
                  <a:cubicBezTo>
                    <a:pt x="3927" y="1806"/>
                    <a:pt x="4198" y="978"/>
                    <a:pt x="4649" y="497"/>
                  </a:cubicBezTo>
                  <a:close/>
                  <a:moveTo>
                    <a:pt x="903" y="0"/>
                  </a:moveTo>
                  <a:cubicBezTo>
                    <a:pt x="783" y="0"/>
                    <a:pt x="692" y="76"/>
                    <a:pt x="662" y="181"/>
                  </a:cubicBezTo>
                  <a:cubicBezTo>
                    <a:pt x="602" y="422"/>
                    <a:pt x="421" y="587"/>
                    <a:pt x="196" y="647"/>
                  </a:cubicBezTo>
                  <a:cubicBezTo>
                    <a:pt x="75" y="677"/>
                    <a:pt x="0" y="768"/>
                    <a:pt x="0" y="888"/>
                  </a:cubicBezTo>
                  <a:lnTo>
                    <a:pt x="0" y="4529"/>
                  </a:lnTo>
                  <a:cubicBezTo>
                    <a:pt x="0" y="4634"/>
                    <a:pt x="75" y="4740"/>
                    <a:pt x="196" y="4770"/>
                  </a:cubicBezTo>
                  <a:cubicBezTo>
                    <a:pt x="421" y="4815"/>
                    <a:pt x="602" y="4996"/>
                    <a:pt x="662" y="5236"/>
                  </a:cubicBezTo>
                  <a:cubicBezTo>
                    <a:pt x="692" y="5342"/>
                    <a:pt x="798" y="5417"/>
                    <a:pt x="903" y="5417"/>
                  </a:cubicBezTo>
                  <a:lnTo>
                    <a:pt x="7839" y="5417"/>
                  </a:lnTo>
                  <a:cubicBezTo>
                    <a:pt x="8170" y="5417"/>
                    <a:pt x="8170" y="4905"/>
                    <a:pt x="7839" y="4905"/>
                  </a:cubicBezTo>
                  <a:lnTo>
                    <a:pt x="6906" y="4905"/>
                  </a:lnTo>
                  <a:cubicBezTo>
                    <a:pt x="7673" y="3536"/>
                    <a:pt x="7673" y="1866"/>
                    <a:pt x="6906" y="482"/>
                  </a:cubicBezTo>
                  <a:lnTo>
                    <a:pt x="9840" y="482"/>
                  </a:lnTo>
                  <a:cubicBezTo>
                    <a:pt x="9960" y="753"/>
                    <a:pt x="10156" y="948"/>
                    <a:pt x="10427" y="1069"/>
                  </a:cubicBezTo>
                  <a:lnTo>
                    <a:pt x="10427" y="4334"/>
                  </a:lnTo>
                  <a:cubicBezTo>
                    <a:pt x="10156" y="4454"/>
                    <a:pt x="9960" y="4649"/>
                    <a:pt x="9840" y="4905"/>
                  </a:cubicBezTo>
                  <a:lnTo>
                    <a:pt x="8937" y="4905"/>
                  </a:lnTo>
                  <a:cubicBezTo>
                    <a:pt x="8606" y="4905"/>
                    <a:pt x="8606" y="5417"/>
                    <a:pt x="8937" y="5417"/>
                  </a:cubicBezTo>
                  <a:lnTo>
                    <a:pt x="10021" y="5417"/>
                  </a:lnTo>
                  <a:cubicBezTo>
                    <a:pt x="10141" y="5417"/>
                    <a:pt x="10231" y="5342"/>
                    <a:pt x="10261" y="5236"/>
                  </a:cubicBezTo>
                  <a:cubicBezTo>
                    <a:pt x="10322" y="5011"/>
                    <a:pt x="10502" y="4830"/>
                    <a:pt x="10728" y="4770"/>
                  </a:cubicBezTo>
                  <a:cubicBezTo>
                    <a:pt x="10848" y="4755"/>
                    <a:pt x="10923" y="4649"/>
                    <a:pt x="10923" y="4529"/>
                  </a:cubicBezTo>
                  <a:lnTo>
                    <a:pt x="10923" y="888"/>
                  </a:lnTo>
                  <a:cubicBezTo>
                    <a:pt x="10923" y="768"/>
                    <a:pt x="10848" y="677"/>
                    <a:pt x="10743" y="647"/>
                  </a:cubicBezTo>
                  <a:cubicBezTo>
                    <a:pt x="10517" y="587"/>
                    <a:pt x="10322" y="422"/>
                    <a:pt x="10276" y="181"/>
                  </a:cubicBezTo>
                  <a:cubicBezTo>
                    <a:pt x="10246" y="76"/>
                    <a:pt x="10141" y="0"/>
                    <a:pt x="10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70"/>
            <p:cNvSpPr/>
            <p:nvPr/>
          </p:nvSpPr>
          <p:spPr>
            <a:xfrm>
              <a:off x="2264775" y="2340850"/>
              <a:ext cx="47425" cy="40625"/>
            </a:xfrm>
            <a:custGeom>
              <a:avLst/>
              <a:gdLst/>
              <a:ahLst/>
              <a:cxnLst/>
              <a:rect l="l" t="t" r="r" b="b"/>
              <a:pathLst>
                <a:path w="1897" h="1625" extrusionOk="0">
                  <a:moveTo>
                    <a:pt x="1073" y="505"/>
                  </a:moveTo>
                  <a:cubicBezTo>
                    <a:pt x="1229" y="505"/>
                    <a:pt x="1385" y="627"/>
                    <a:pt x="1385" y="813"/>
                  </a:cubicBezTo>
                  <a:cubicBezTo>
                    <a:pt x="1385" y="978"/>
                    <a:pt x="1250" y="1113"/>
                    <a:pt x="1084" y="1113"/>
                  </a:cubicBezTo>
                  <a:cubicBezTo>
                    <a:pt x="813" y="1113"/>
                    <a:pt x="678" y="782"/>
                    <a:pt x="873" y="587"/>
                  </a:cubicBezTo>
                  <a:cubicBezTo>
                    <a:pt x="930" y="530"/>
                    <a:pt x="1002" y="505"/>
                    <a:pt x="1073" y="505"/>
                  </a:cubicBezTo>
                  <a:close/>
                  <a:moveTo>
                    <a:pt x="1084" y="0"/>
                  </a:moveTo>
                  <a:cubicBezTo>
                    <a:pt x="362" y="0"/>
                    <a:pt x="1" y="873"/>
                    <a:pt x="512" y="1384"/>
                  </a:cubicBezTo>
                  <a:cubicBezTo>
                    <a:pt x="678" y="1550"/>
                    <a:pt x="882" y="1624"/>
                    <a:pt x="1081" y="1624"/>
                  </a:cubicBezTo>
                  <a:cubicBezTo>
                    <a:pt x="1498" y="1624"/>
                    <a:pt x="1897" y="1301"/>
                    <a:pt x="1897" y="813"/>
                  </a:cubicBezTo>
                  <a:cubicBezTo>
                    <a:pt x="1897" y="361"/>
                    <a:pt x="1535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70"/>
            <p:cNvSpPr/>
            <p:nvPr/>
          </p:nvSpPr>
          <p:spPr>
            <a:xfrm>
              <a:off x="2439325" y="2340875"/>
              <a:ext cx="47400" cy="40625"/>
            </a:xfrm>
            <a:custGeom>
              <a:avLst/>
              <a:gdLst/>
              <a:ahLst/>
              <a:cxnLst/>
              <a:rect l="l" t="t" r="r" b="b"/>
              <a:pathLst>
                <a:path w="1896" h="1625" extrusionOk="0">
                  <a:moveTo>
                    <a:pt x="1088" y="504"/>
                  </a:moveTo>
                  <a:cubicBezTo>
                    <a:pt x="1159" y="504"/>
                    <a:pt x="1233" y="529"/>
                    <a:pt x="1294" y="586"/>
                  </a:cubicBezTo>
                  <a:cubicBezTo>
                    <a:pt x="1490" y="781"/>
                    <a:pt x="1354" y="1112"/>
                    <a:pt x="1083" y="1112"/>
                  </a:cubicBezTo>
                  <a:cubicBezTo>
                    <a:pt x="918" y="1112"/>
                    <a:pt x="782" y="977"/>
                    <a:pt x="782" y="812"/>
                  </a:cubicBezTo>
                  <a:cubicBezTo>
                    <a:pt x="782" y="626"/>
                    <a:pt x="931" y="504"/>
                    <a:pt x="1088" y="504"/>
                  </a:cubicBezTo>
                  <a:close/>
                  <a:moveTo>
                    <a:pt x="1080" y="0"/>
                  </a:moveTo>
                  <a:cubicBezTo>
                    <a:pt x="881" y="0"/>
                    <a:pt x="677" y="74"/>
                    <a:pt x="512" y="240"/>
                  </a:cubicBezTo>
                  <a:cubicBezTo>
                    <a:pt x="0" y="751"/>
                    <a:pt x="361" y="1624"/>
                    <a:pt x="1083" y="1624"/>
                  </a:cubicBezTo>
                  <a:cubicBezTo>
                    <a:pt x="1535" y="1624"/>
                    <a:pt x="1896" y="1263"/>
                    <a:pt x="1896" y="812"/>
                  </a:cubicBezTo>
                  <a:cubicBezTo>
                    <a:pt x="1896" y="323"/>
                    <a:pt x="1497" y="0"/>
                    <a:pt x="1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70"/>
            <p:cNvSpPr/>
            <p:nvPr/>
          </p:nvSpPr>
          <p:spPr>
            <a:xfrm>
              <a:off x="2357700" y="2312625"/>
              <a:ext cx="41775" cy="93600"/>
            </a:xfrm>
            <a:custGeom>
              <a:avLst/>
              <a:gdLst/>
              <a:ahLst/>
              <a:cxnLst/>
              <a:rect l="l" t="t" r="r" b="b"/>
              <a:pathLst>
                <a:path w="1671" h="3744" extrusionOk="0">
                  <a:moveTo>
                    <a:pt x="843" y="1"/>
                  </a:moveTo>
                  <a:cubicBezTo>
                    <a:pt x="707" y="1"/>
                    <a:pt x="572" y="91"/>
                    <a:pt x="587" y="271"/>
                  </a:cubicBezTo>
                  <a:lnTo>
                    <a:pt x="587" y="542"/>
                  </a:lnTo>
                  <a:cubicBezTo>
                    <a:pt x="256" y="572"/>
                    <a:pt x="0" y="843"/>
                    <a:pt x="15" y="1174"/>
                  </a:cubicBezTo>
                  <a:lnTo>
                    <a:pt x="15" y="1490"/>
                  </a:lnTo>
                  <a:cubicBezTo>
                    <a:pt x="15" y="1746"/>
                    <a:pt x="166" y="1957"/>
                    <a:pt x="406" y="2032"/>
                  </a:cubicBezTo>
                  <a:lnTo>
                    <a:pt x="1129" y="2273"/>
                  </a:lnTo>
                  <a:cubicBezTo>
                    <a:pt x="1159" y="2288"/>
                    <a:pt x="1174" y="2303"/>
                    <a:pt x="1174" y="2333"/>
                  </a:cubicBezTo>
                  <a:lnTo>
                    <a:pt x="1174" y="2558"/>
                  </a:lnTo>
                  <a:cubicBezTo>
                    <a:pt x="1174" y="2664"/>
                    <a:pt x="1083" y="2739"/>
                    <a:pt x="993" y="2739"/>
                  </a:cubicBezTo>
                  <a:lnTo>
                    <a:pt x="692" y="2739"/>
                  </a:lnTo>
                  <a:cubicBezTo>
                    <a:pt x="587" y="2739"/>
                    <a:pt x="512" y="2664"/>
                    <a:pt x="512" y="2558"/>
                  </a:cubicBezTo>
                  <a:cubicBezTo>
                    <a:pt x="497" y="2400"/>
                    <a:pt x="376" y="2321"/>
                    <a:pt x="258" y="2321"/>
                  </a:cubicBezTo>
                  <a:cubicBezTo>
                    <a:pt x="139" y="2321"/>
                    <a:pt x="23" y="2400"/>
                    <a:pt x="15" y="2558"/>
                  </a:cubicBezTo>
                  <a:cubicBezTo>
                    <a:pt x="0" y="2889"/>
                    <a:pt x="256" y="3175"/>
                    <a:pt x="587" y="3236"/>
                  </a:cubicBezTo>
                  <a:lnTo>
                    <a:pt x="587" y="3506"/>
                  </a:lnTo>
                  <a:cubicBezTo>
                    <a:pt x="602" y="3664"/>
                    <a:pt x="722" y="3743"/>
                    <a:pt x="843" y="3743"/>
                  </a:cubicBezTo>
                  <a:cubicBezTo>
                    <a:pt x="963" y="3743"/>
                    <a:pt x="1083" y="3664"/>
                    <a:pt x="1098" y="3506"/>
                  </a:cubicBezTo>
                  <a:lnTo>
                    <a:pt x="1098" y="3236"/>
                  </a:lnTo>
                  <a:cubicBezTo>
                    <a:pt x="1429" y="3175"/>
                    <a:pt x="1670" y="2889"/>
                    <a:pt x="1670" y="2558"/>
                  </a:cubicBezTo>
                  <a:lnTo>
                    <a:pt x="1670" y="2333"/>
                  </a:lnTo>
                  <a:cubicBezTo>
                    <a:pt x="1670" y="2092"/>
                    <a:pt x="1520" y="1866"/>
                    <a:pt x="1279" y="1791"/>
                  </a:cubicBezTo>
                  <a:lnTo>
                    <a:pt x="557" y="1550"/>
                  </a:lnTo>
                  <a:cubicBezTo>
                    <a:pt x="527" y="1550"/>
                    <a:pt x="512" y="1520"/>
                    <a:pt x="512" y="1490"/>
                  </a:cubicBezTo>
                  <a:lnTo>
                    <a:pt x="512" y="1174"/>
                  </a:lnTo>
                  <a:cubicBezTo>
                    <a:pt x="512" y="1099"/>
                    <a:pt x="572" y="1039"/>
                    <a:pt x="647" y="1039"/>
                  </a:cubicBezTo>
                  <a:lnTo>
                    <a:pt x="1038" y="1039"/>
                  </a:lnTo>
                  <a:cubicBezTo>
                    <a:pt x="1114" y="1039"/>
                    <a:pt x="1174" y="1099"/>
                    <a:pt x="1174" y="1174"/>
                  </a:cubicBezTo>
                  <a:cubicBezTo>
                    <a:pt x="1174" y="1340"/>
                    <a:pt x="1298" y="1422"/>
                    <a:pt x="1422" y="1422"/>
                  </a:cubicBezTo>
                  <a:cubicBezTo>
                    <a:pt x="1546" y="1422"/>
                    <a:pt x="1670" y="1340"/>
                    <a:pt x="1670" y="1174"/>
                  </a:cubicBezTo>
                  <a:cubicBezTo>
                    <a:pt x="1670" y="843"/>
                    <a:pt x="1414" y="572"/>
                    <a:pt x="1098" y="542"/>
                  </a:cubicBezTo>
                  <a:lnTo>
                    <a:pt x="1098" y="271"/>
                  </a:lnTo>
                  <a:cubicBezTo>
                    <a:pt x="1114" y="91"/>
                    <a:pt x="978" y="1"/>
                    <a:pt x="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70"/>
            <p:cNvSpPr/>
            <p:nvPr/>
          </p:nvSpPr>
          <p:spPr>
            <a:xfrm>
              <a:off x="2238825" y="2026100"/>
              <a:ext cx="309975" cy="222225"/>
            </a:xfrm>
            <a:custGeom>
              <a:avLst/>
              <a:gdLst/>
              <a:ahLst/>
              <a:cxnLst/>
              <a:rect l="l" t="t" r="r" b="b"/>
              <a:pathLst>
                <a:path w="12399" h="8889" extrusionOk="0">
                  <a:moveTo>
                    <a:pt x="2152" y="6707"/>
                  </a:moveTo>
                  <a:lnTo>
                    <a:pt x="2152" y="8377"/>
                  </a:lnTo>
                  <a:lnTo>
                    <a:pt x="512" y="8377"/>
                  </a:lnTo>
                  <a:lnTo>
                    <a:pt x="512" y="6707"/>
                  </a:lnTo>
                  <a:close/>
                  <a:moveTo>
                    <a:pt x="4289" y="5850"/>
                  </a:moveTo>
                  <a:lnTo>
                    <a:pt x="4289" y="8377"/>
                  </a:lnTo>
                  <a:lnTo>
                    <a:pt x="2649" y="8377"/>
                  </a:lnTo>
                  <a:lnTo>
                    <a:pt x="2649" y="6466"/>
                  </a:lnTo>
                  <a:lnTo>
                    <a:pt x="2649" y="5850"/>
                  </a:lnTo>
                  <a:close/>
                  <a:moveTo>
                    <a:pt x="6425" y="4826"/>
                  </a:moveTo>
                  <a:lnTo>
                    <a:pt x="6425" y="8377"/>
                  </a:lnTo>
                  <a:lnTo>
                    <a:pt x="4800" y="8377"/>
                  </a:lnTo>
                  <a:lnTo>
                    <a:pt x="4800" y="5609"/>
                  </a:lnTo>
                  <a:lnTo>
                    <a:pt x="4800" y="4826"/>
                  </a:lnTo>
                  <a:close/>
                  <a:moveTo>
                    <a:pt x="8577" y="3803"/>
                  </a:moveTo>
                  <a:lnTo>
                    <a:pt x="8577" y="8377"/>
                  </a:lnTo>
                  <a:lnTo>
                    <a:pt x="6937" y="8377"/>
                  </a:lnTo>
                  <a:lnTo>
                    <a:pt x="6937" y="4586"/>
                  </a:lnTo>
                  <a:lnTo>
                    <a:pt x="6937" y="3803"/>
                  </a:lnTo>
                  <a:close/>
                  <a:moveTo>
                    <a:pt x="9901" y="1"/>
                  </a:moveTo>
                  <a:cubicBezTo>
                    <a:pt x="9848" y="1"/>
                    <a:pt x="9795" y="19"/>
                    <a:pt x="9750" y="57"/>
                  </a:cubicBezTo>
                  <a:lnTo>
                    <a:pt x="7599" y="1652"/>
                  </a:lnTo>
                  <a:cubicBezTo>
                    <a:pt x="7403" y="1787"/>
                    <a:pt x="7493" y="2103"/>
                    <a:pt x="7749" y="2103"/>
                  </a:cubicBezTo>
                  <a:lnTo>
                    <a:pt x="8577" y="2103"/>
                  </a:lnTo>
                  <a:lnTo>
                    <a:pt x="8577" y="3307"/>
                  </a:lnTo>
                  <a:lnTo>
                    <a:pt x="6681" y="3307"/>
                  </a:lnTo>
                  <a:cubicBezTo>
                    <a:pt x="6546" y="3307"/>
                    <a:pt x="6425" y="3412"/>
                    <a:pt x="6425" y="3563"/>
                  </a:cubicBezTo>
                  <a:lnTo>
                    <a:pt x="6425" y="4330"/>
                  </a:lnTo>
                  <a:lnTo>
                    <a:pt x="4544" y="4330"/>
                  </a:lnTo>
                  <a:cubicBezTo>
                    <a:pt x="4409" y="4330"/>
                    <a:pt x="4304" y="4435"/>
                    <a:pt x="4304" y="4586"/>
                  </a:cubicBezTo>
                  <a:lnTo>
                    <a:pt x="4304" y="5353"/>
                  </a:lnTo>
                  <a:lnTo>
                    <a:pt x="2393" y="5353"/>
                  </a:lnTo>
                  <a:cubicBezTo>
                    <a:pt x="2258" y="5353"/>
                    <a:pt x="2152" y="5458"/>
                    <a:pt x="2152" y="5609"/>
                  </a:cubicBezTo>
                  <a:lnTo>
                    <a:pt x="2152" y="6211"/>
                  </a:lnTo>
                  <a:lnTo>
                    <a:pt x="256" y="6211"/>
                  </a:lnTo>
                  <a:cubicBezTo>
                    <a:pt x="121" y="6211"/>
                    <a:pt x="1" y="6316"/>
                    <a:pt x="1" y="6466"/>
                  </a:cubicBezTo>
                  <a:lnTo>
                    <a:pt x="1" y="8633"/>
                  </a:lnTo>
                  <a:cubicBezTo>
                    <a:pt x="1" y="8768"/>
                    <a:pt x="121" y="8889"/>
                    <a:pt x="256" y="8889"/>
                  </a:cubicBezTo>
                  <a:lnTo>
                    <a:pt x="10969" y="8889"/>
                  </a:lnTo>
                  <a:cubicBezTo>
                    <a:pt x="11104" y="8889"/>
                    <a:pt x="11225" y="8768"/>
                    <a:pt x="11225" y="8633"/>
                  </a:cubicBezTo>
                  <a:lnTo>
                    <a:pt x="11225" y="5549"/>
                  </a:lnTo>
                  <a:cubicBezTo>
                    <a:pt x="11210" y="5391"/>
                    <a:pt x="11089" y="5312"/>
                    <a:pt x="10969" y="5312"/>
                  </a:cubicBezTo>
                  <a:cubicBezTo>
                    <a:pt x="10849" y="5312"/>
                    <a:pt x="10728" y="5391"/>
                    <a:pt x="10713" y="5549"/>
                  </a:cubicBezTo>
                  <a:lnTo>
                    <a:pt x="10713" y="8377"/>
                  </a:lnTo>
                  <a:lnTo>
                    <a:pt x="9073" y="8377"/>
                  </a:lnTo>
                  <a:lnTo>
                    <a:pt x="9073" y="1847"/>
                  </a:lnTo>
                  <a:cubicBezTo>
                    <a:pt x="9073" y="1712"/>
                    <a:pt x="8968" y="1607"/>
                    <a:pt x="8818" y="1607"/>
                  </a:cubicBezTo>
                  <a:lnTo>
                    <a:pt x="8502" y="1607"/>
                  </a:lnTo>
                  <a:lnTo>
                    <a:pt x="9901" y="568"/>
                  </a:lnTo>
                  <a:lnTo>
                    <a:pt x="11285" y="1607"/>
                  </a:lnTo>
                  <a:lnTo>
                    <a:pt x="10969" y="1607"/>
                  </a:lnTo>
                  <a:cubicBezTo>
                    <a:pt x="10834" y="1607"/>
                    <a:pt x="10713" y="1712"/>
                    <a:pt x="10713" y="1847"/>
                  </a:cubicBezTo>
                  <a:lnTo>
                    <a:pt x="10713" y="4450"/>
                  </a:lnTo>
                  <a:cubicBezTo>
                    <a:pt x="10728" y="4608"/>
                    <a:pt x="10849" y="4687"/>
                    <a:pt x="10969" y="4687"/>
                  </a:cubicBezTo>
                  <a:cubicBezTo>
                    <a:pt x="11089" y="4687"/>
                    <a:pt x="11210" y="4608"/>
                    <a:pt x="11225" y="4450"/>
                  </a:cubicBezTo>
                  <a:lnTo>
                    <a:pt x="11225" y="2103"/>
                  </a:lnTo>
                  <a:lnTo>
                    <a:pt x="12052" y="2103"/>
                  </a:lnTo>
                  <a:cubicBezTo>
                    <a:pt x="12293" y="2103"/>
                    <a:pt x="12398" y="1787"/>
                    <a:pt x="12203" y="1652"/>
                  </a:cubicBezTo>
                  <a:lnTo>
                    <a:pt x="10051" y="57"/>
                  </a:lnTo>
                  <a:cubicBezTo>
                    <a:pt x="10006" y="19"/>
                    <a:pt x="9953" y="1"/>
                    <a:pt x="9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2" name="Google Shape;3302;p70"/>
          <p:cNvGrpSpPr/>
          <p:nvPr/>
        </p:nvGrpSpPr>
        <p:grpSpPr>
          <a:xfrm>
            <a:off x="4228836" y="2699371"/>
            <a:ext cx="328775" cy="428875"/>
            <a:chOff x="1886000" y="2026350"/>
            <a:chExt cx="328775" cy="428875"/>
          </a:xfrm>
        </p:grpSpPr>
        <p:sp>
          <p:nvSpPr>
            <p:cNvPr id="3303" name="Google Shape;3303;p70"/>
            <p:cNvSpPr/>
            <p:nvPr/>
          </p:nvSpPr>
          <p:spPr>
            <a:xfrm>
              <a:off x="1956350" y="2238525"/>
              <a:ext cx="257675" cy="216700"/>
            </a:xfrm>
            <a:custGeom>
              <a:avLst/>
              <a:gdLst/>
              <a:ahLst/>
              <a:cxnLst/>
              <a:rect l="l" t="t" r="r" b="b"/>
              <a:pathLst>
                <a:path w="10307" h="8668" extrusionOk="0">
                  <a:moveTo>
                    <a:pt x="7944" y="1656"/>
                  </a:moveTo>
                  <a:cubicBezTo>
                    <a:pt x="8907" y="1761"/>
                    <a:pt x="9675" y="2513"/>
                    <a:pt x="9780" y="3476"/>
                  </a:cubicBezTo>
                  <a:lnTo>
                    <a:pt x="7944" y="3476"/>
                  </a:lnTo>
                  <a:lnTo>
                    <a:pt x="7944" y="1656"/>
                  </a:lnTo>
                  <a:close/>
                  <a:moveTo>
                    <a:pt x="7448" y="1656"/>
                  </a:moveTo>
                  <a:lnTo>
                    <a:pt x="7448" y="3491"/>
                  </a:lnTo>
                  <a:lnTo>
                    <a:pt x="5612" y="3491"/>
                  </a:lnTo>
                  <a:cubicBezTo>
                    <a:pt x="5733" y="2528"/>
                    <a:pt x="6485" y="1761"/>
                    <a:pt x="7448" y="1656"/>
                  </a:cubicBezTo>
                  <a:close/>
                  <a:moveTo>
                    <a:pt x="5462" y="1"/>
                  </a:moveTo>
                  <a:cubicBezTo>
                    <a:pt x="4364" y="1"/>
                    <a:pt x="3476" y="888"/>
                    <a:pt x="3476" y="2002"/>
                  </a:cubicBezTo>
                  <a:lnTo>
                    <a:pt x="3476" y="3175"/>
                  </a:lnTo>
                  <a:cubicBezTo>
                    <a:pt x="3446" y="3973"/>
                    <a:pt x="2784" y="4605"/>
                    <a:pt x="1986" y="4605"/>
                  </a:cubicBezTo>
                  <a:cubicBezTo>
                    <a:pt x="1189" y="4605"/>
                    <a:pt x="527" y="3973"/>
                    <a:pt x="497" y="3175"/>
                  </a:cubicBezTo>
                  <a:lnTo>
                    <a:pt x="497" y="768"/>
                  </a:lnTo>
                  <a:cubicBezTo>
                    <a:pt x="482" y="618"/>
                    <a:pt x="365" y="542"/>
                    <a:pt x="249" y="542"/>
                  </a:cubicBezTo>
                  <a:cubicBezTo>
                    <a:pt x="132" y="542"/>
                    <a:pt x="15" y="618"/>
                    <a:pt x="0" y="768"/>
                  </a:cubicBezTo>
                  <a:lnTo>
                    <a:pt x="0" y="3175"/>
                  </a:lnTo>
                  <a:cubicBezTo>
                    <a:pt x="30" y="4244"/>
                    <a:pt x="918" y="5101"/>
                    <a:pt x="1986" y="5101"/>
                  </a:cubicBezTo>
                  <a:cubicBezTo>
                    <a:pt x="3070" y="5101"/>
                    <a:pt x="3942" y="4244"/>
                    <a:pt x="3972" y="3175"/>
                  </a:cubicBezTo>
                  <a:lnTo>
                    <a:pt x="3972" y="1987"/>
                  </a:lnTo>
                  <a:cubicBezTo>
                    <a:pt x="3972" y="1174"/>
                    <a:pt x="4649" y="497"/>
                    <a:pt x="5462" y="497"/>
                  </a:cubicBezTo>
                  <a:lnTo>
                    <a:pt x="6560" y="497"/>
                  </a:lnTo>
                  <a:cubicBezTo>
                    <a:pt x="6966" y="497"/>
                    <a:pt x="7313" y="768"/>
                    <a:pt x="7418" y="1159"/>
                  </a:cubicBezTo>
                  <a:cubicBezTo>
                    <a:pt x="6094" y="1295"/>
                    <a:pt x="5101" y="2408"/>
                    <a:pt x="5101" y="3732"/>
                  </a:cubicBezTo>
                  <a:lnTo>
                    <a:pt x="5101" y="6079"/>
                  </a:lnTo>
                  <a:cubicBezTo>
                    <a:pt x="5101" y="7508"/>
                    <a:pt x="6259" y="8667"/>
                    <a:pt x="7689" y="8667"/>
                  </a:cubicBezTo>
                  <a:lnTo>
                    <a:pt x="7719" y="8667"/>
                  </a:lnTo>
                  <a:cubicBezTo>
                    <a:pt x="9133" y="8667"/>
                    <a:pt x="10292" y="7508"/>
                    <a:pt x="10307" y="6079"/>
                  </a:cubicBezTo>
                  <a:lnTo>
                    <a:pt x="10307" y="5568"/>
                  </a:lnTo>
                  <a:cubicBezTo>
                    <a:pt x="10292" y="5417"/>
                    <a:pt x="10171" y="5342"/>
                    <a:pt x="10051" y="5342"/>
                  </a:cubicBezTo>
                  <a:cubicBezTo>
                    <a:pt x="9930" y="5342"/>
                    <a:pt x="9810" y="5417"/>
                    <a:pt x="9795" y="5568"/>
                  </a:cubicBezTo>
                  <a:lnTo>
                    <a:pt x="9795" y="6079"/>
                  </a:lnTo>
                  <a:cubicBezTo>
                    <a:pt x="9795" y="7223"/>
                    <a:pt x="8862" y="8155"/>
                    <a:pt x="7719" y="8171"/>
                  </a:cubicBezTo>
                  <a:lnTo>
                    <a:pt x="7689" y="8171"/>
                  </a:lnTo>
                  <a:cubicBezTo>
                    <a:pt x="6530" y="8171"/>
                    <a:pt x="5597" y="7223"/>
                    <a:pt x="5597" y="6079"/>
                  </a:cubicBezTo>
                  <a:lnTo>
                    <a:pt x="5597" y="3988"/>
                  </a:lnTo>
                  <a:lnTo>
                    <a:pt x="9795" y="3988"/>
                  </a:lnTo>
                  <a:lnTo>
                    <a:pt x="9795" y="4484"/>
                  </a:lnTo>
                  <a:cubicBezTo>
                    <a:pt x="9810" y="4635"/>
                    <a:pt x="9930" y="4710"/>
                    <a:pt x="10051" y="4710"/>
                  </a:cubicBezTo>
                  <a:cubicBezTo>
                    <a:pt x="10171" y="4710"/>
                    <a:pt x="10292" y="4635"/>
                    <a:pt x="10307" y="4484"/>
                  </a:cubicBezTo>
                  <a:lnTo>
                    <a:pt x="10307" y="3732"/>
                  </a:lnTo>
                  <a:cubicBezTo>
                    <a:pt x="10292" y="2393"/>
                    <a:pt x="9268" y="1264"/>
                    <a:pt x="7929" y="1159"/>
                  </a:cubicBezTo>
                  <a:cubicBezTo>
                    <a:pt x="7809" y="482"/>
                    <a:pt x="7237" y="1"/>
                    <a:pt x="6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70"/>
            <p:cNvSpPr/>
            <p:nvPr/>
          </p:nvSpPr>
          <p:spPr>
            <a:xfrm>
              <a:off x="1886000" y="2026350"/>
              <a:ext cx="328775" cy="211075"/>
            </a:xfrm>
            <a:custGeom>
              <a:avLst/>
              <a:gdLst/>
              <a:ahLst/>
              <a:cxnLst/>
              <a:rect l="l" t="t" r="r" b="b"/>
              <a:pathLst>
                <a:path w="13151" h="8443" extrusionOk="0">
                  <a:moveTo>
                    <a:pt x="12639" y="498"/>
                  </a:moveTo>
                  <a:lnTo>
                    <a:pt x="12639" y="7073"/>
                  </a:lnTo>
                  <a:lnTo>
                    <a:pt x="497" y="7073"/>
                  </a:lnTo>
                  <a:lnTo>
                    <a:pt x="497" y="498"/>
                  </a:lnTo>
                  <a:close/>
                  <a:moveTo>
                    <a:pt x="231" y="1"/>
                  </a:moveTo>
                  <a:cubicBezTo>
                    <a:pt x="94" y="1"/>
                    <a:pt x="1" y="115"/>
                    <a:pt x="1" y="243"/>
                  </a:cubicBezTo>
                  <a:lnTo>
                    <a:pt x="1" y="7314"/>
                  </a:lnTo>
                  <a:cubicBezTo>
                    <a:pt x="1" y="7465"/>
                    <a:pt x="106" y="7570"/>
                    <a:pt x="256" y="7570"/>
                  </a:cubicBezTo>
                  <a:lnTo>
                    <a:pt x="2814" y="7570"/>
                  </a:lnTo>
                  <a:lnTo>
                    <a:pt x="2814" y="8172"/>
                  </a:lnTo>
                  <a:cubicBezTo>
                    <a:pt x="2799" y="8352"/>
                    <a:pt x="2931" y="8442"/>
                    <a:pt x="3063" y="8442"/>
                  </a:cubicBezTo>
                  <a:cubicBezTo>
                    <a:pt x="3194" y="8442"/>
                    <a:pt x="3326" y="8352"/>
                    <a:pt x="3311" y="8172"/>
                  </a:cubicBezTo>
                  <a:lnTo>
                    <a:pt x="3311" y="7570"/>
                  </a:lnTo>
                  <a:lnTo>
                    <a:pt x="12910" y="7570"/>
                  </a:lnTo>
                  <a:cubicBezTo>
                    <a:pt x="13045" y="7570"/>
                    <a:pt x="13151" y="7449"/>
                    <a:pt x="13151" y="7314"/>
                  </a:cubicBezTo>
                  <a:lnTo>
                    <a:pt x="13151" y="243"/>
                  </a:lnTo>
                  <a:cubicBezTo>
                    <a:pt x="13151" y="107"/>
                    <a:pt x="13045" y="2"/>
                    <a:pt x="12910" y="2"/>
                  </a:cubicBezTo>
                  <a:lnTo>
                    <a:pt x="256" y="2"/>
                  </a:lnTo>
                  <a:cubicBezTo>
                    <a:pt x="248" y="1"/>
                    <a:pt x="239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70"/>
            <p:cNvSpPr/>
            <p:nvPr/>
          </p:nvSpPr>
          <p:spPr>
            <a:xfrm>
              <a:off x="1912700" y="2052675"/>
              <a:ext cx="275375" cy="136600"/>
            </a:xfrm>
            <a:custGeom>
              <a:avLst/>
              <a:gdLst/>
              <a:ahLst/>
              <a:cxnLst/>
              <a:rect l="l" t="t" r="r" b="b"/>
              <a:pathLst>
                <a:path w="11015" h="5464" extrusionOk="0">
                  <a:moveTo>
                    <a:pt x="4063" y="499"/>
                  </a:moveTo>
                  <a:cubicBezTo>
                    <a:pt x="3266" y="1883"/>
                    <a:pt x="3266" y="3583"/>
                    <a:pt x="4063" y="4967"/>
                  </a:cubicBezTo>
                  <a:lnTo>
                    <a:pt x="1099" y="4967"/>
                  </a:lnTo>
                  <a:cubicBezTo>
                    <a:pt x="979" y="4696"/>
                    <a:pt x="768" y="4486"/>
                    <a:pt x="513" y="4380"/>
                  </a:cubicBezTo>
                  <a:lnTo>
                    <a:pt x="513" y="1085"/>
                  </a:lnTo>
                  <a:cubicBezTo>
                    <a:pt x="768" y="980"/>
                    <a:pt x="979" y="769"/>
                    <a:pt x="1099" y="499"/>
                  </a:cubicBezTo>
                  <a:close/>
                  <a:moveTo>
                    <a:pt x="6320" y="499"/>
                  </a:moveTo>
                  <a:cubicBezTo>
                    <a:pt x="6772" y="995"/>
                    <a:pt x="7042" y="1838"/>
                    <a:pt x="7042" y="2740"/>
                  </a:cubicBezTo>
                  <a:cubicBezTo>
                    <a:pt x="7042" y="3628"/>
                    <a:pt x="6772" y="4471"/>
                    <a:pt x="6320" y="4967"/>
                  </a:cubicBezTo>
                  <a:lnTo>
                    <a:pt x="4695" y="4967"/>
                  </a:lnTo>
                  <a:cubicBezTo>
                    <a:pt x="4244" y="4471"/>
                    <a:pt x="3973" y="3628"/>
                    <a:pt x="3973" y="2740"/>
                  </a:cubicBezTo>
                  <a:cubicBezTo>
                    <a:pt x="3973" y="1838"/>
                    <a:pt x="4244" y="995"/>
                    <a:pt x="4695" y="499"/>
                  </a:cubicBezTo>
                  <a:close/>
                  <a:moveTo>
                    <a:pt x="8047" y="1"/>
                  </a:moveTo>
                  <a:cubicBezTo>
                    <a:pt x="8039" y="1"/>
                    <a:pt x="8030" y="1"/>
                    <a:pt x="8020" y="2"/>
                  </a:cubicBezTo>
                  <a:lnTo>
                    <a:pt x="919" y="2"/>
                  </a:lnTo>
                  <a:cubicBezTo>
                    <a:pt x="798" y="2"/>
                    <a:pt x="693" y="77"/>
                    <a:pt x="663" y="198"/>
                  </a:cubicBezTo>
                  <a:cubicBezTo>
                    <a:pt x="603" y="423"/>
                    <a:pt x="422" y="604"/>
                    <a:pt x="197" y="649"/>
                  </a:cubicBezTo>
                  <a:cubicBezTo>
                    <a:pt x="76" y="679"/>
                    <a:pt x="1" y="784"/>
                    <a:pt x="1" y="905"/>
                  </a:cubicBezTo>
                  <a:lnTo>
                    <a:pt x="1" y="4561"/>
                  </a:lnTo>
                  <a:cubicBezTo>
                    <a:pt x="1" y="4681"/>
                    <a:pt x="76" y="4772"/>
                    <a:pt x="197" y="4802"/>
                  </a:cubicBezTo>
                  <a:cubicBezTo>
                    <a:pt x="437" y="4862"/>
                    <a:pt x="618" y="5042"/>
                    <a:pt x="678" y="5268"/>
                  </a:cubicBezTo>
                  <a:cubicBezTo>
                    <a:pt x="708" y="5373"/>
                    <a:pt x="798" y="5464"/>
                    <a:pt x="919" y="5464"/>
                  </a:cubicBezTo>
                  <a:lnTo>
                    <a:pt x="10097" y="5464"/>
                  </a:lnTo>
                  <a:cubicBezTo>
                    <a:pt x="10217" y="5464"/>
                    <a:pt x="10307" y="5373"/>
                    <a:pt x="10337" y="5268"/>
                  </a:cubicBezTo>
                  <a:cubicBezTo>
                    <a:pt x="10398" y="5042"/>
                    <a:pt x="10578" y="4862"/>
                    <a:pt x="10819" y="4802"/>
                  </a:cubicBezTo>
                  <a:cubicBezTo>
                    <a:pt x="10924" y="4772"/>
                    <a:pt x="11014" y="4681"/>
                    <a:pt x="11014" y="4561"/>
                  </a:cubicBezTo>
                  <a:lnTo>
                    <a:pt x="11014" y="905"/>
                  </a:lnTo>
                  <a:cubicBezTo>
                    <a:pt x="11014" y="784"/>
                    <a:pt x="10924" y="679"/>
                    <a:pt x="10819" y="649"/>
                  </a:cubicBezTo>
                  <a:cubicBezTo>
                    <a:pt x="10578" y="604"/>
                    <a:pt x="10398" y="423"/>
                    <a:pt x="10337" y="198"/>
                  </a:cubicBezTo>
                  <a:cubicBezTo>
                    <a:pt x="10307" y="77"/>
                    <a:pt x="10217" y="2"/>
                    <a:pt x="10097" y="2"/>
                  </a:cubicBezTo>
                  <a:lnTo>
                    <a:pt x="9104" y="2"/>
                  </a:lnTo>
                  <a:cubicBezTo>
                    <a:pt x="9094" y="1"/>
                    <a:pt x="9085" y="1"/>
                    <a:pt x="9077" y="1"/>
                  </a:cubicBezTo>
                  <a:cubicBezTo>
                    <a:pt x="8756" y="1"/>
                    <a:pt x="8752" y="501"/>
                    <a:pt x="9064" y="501"/>
                  </a:cubicBezTo>
                  <a:cubicBezTo>
                    <a:pt x="9077" y="501"/>
                    <a:pt x="9090" y="500"/>
                    <a:pt x="9104" y="499"/>
                  </a:cubicBezTo>
                  <a:lnTo>
                    <a:pt x="9916" y="499"/>
                  </a:lnTo>
                  <a:cubicBezTo>
                    <a:pt x="10036" y="769"/>
                    <a:pt x="10247" y="980"/>
                    <a:pt x="10503" y="1085"/>
                  </a:cubicBezTo>
                  <a:lnTo>
                    <a:pt x="10503" y="4380"/>
                  </a:lnTo>
                  <a:cubicBezTo>
                    <a:pt x="10247" y="4501"/>
                    <a:pt x="10036" y="4696"/>
                    <a:pt x="9916" y="4967"/>
                  </a:cubicBezTo>
                  <a:lnTo>
                    <a:pt x="6952" y="4967"/>
                  </a:lnTo>
                  <a:cubicBezTo>
                    <a:pt x="7734" y="3583"/>
                    <a:pt x="7734" y="1883"/>
                    <a:pt x="6952" y="499"/>
                  </a:cubicBezTo>
                  <a:lnTo>
                    <a:pt x="8020" y="499"/>
                  </a:lnTo>
                  <a:cubicBezTo>
                    <a:pt x="8034" y="500"/>
                    <a:pt x="8047" y="501"/>
                    <a:pt x="8060" y="501"/>
                  </a:cubicBezTo>
                  <a:cubicBezTo>
                    <a:pt x="8372" y="501"/>
                    <a:pt x="8368" y="1"/>
                    <a:pt x="8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70"/>
            <p:cNvSpPr/>
            <p:nvPr/>
          </p:nvSpPr>
          <p:spPr>
            <a:xfrm>
              <a:off x="1942050" y="2100500"/>
              <a:ext cx="47800" cy="40625"/>
            </a:xfrm>
            <a:custGeom>
              <a:avLst/>
              <a:gdLst/>
              <a:ahLst/>
              <a:cxnLst/>
              <a:rect l="l" t="t" r="r" b="b"/>
              <a:pathLst>
                <a:path w="1912" h="1625" extrusionOk="0">
                  <a:moveTo>
                    <a:pt x="828" y="496"/>
                  </a:moveTo>
                  <a:cubicBezTo>
                    <a:pt x="1099" y="496"/>
                    <a:pt x="1234" y="827"/>
                    <a:pt x="1039" y="1023"/>
                  </a:cubicBezTo>
                  <a:cubicBezTo>
                    <a:pt x="975" y="1087"/>
                    <a:pt x="896" y="1115"/>
                    <a:pt x="820" y="1115"/>
                  </a:cubicBezTo>
                  <a:cubicBezTo>
                    <a:pt x="662" y="1115"/>
                    <a:pt x="512" y="995"/>
                    <a:pt x="512" y="812"/>
                  </a:cubicBezTo>
                  <a:cubicBezTo>
                    <a:pt x="512" y="632"/>
                    <a:pt x="647" y="496"/>
                    <a:pt x="828" y="496"/>
                  </a:cubicBezTo>
                  <a:close/>
                  <a:moveTo>
                    <a:pt x="821" y="1"/>
                  </a:moveTo>
                  <a:cubicBezTo>
                    <a:pt x="399" y="1"/>
                    <a:pt x="1" y="324"/>
                    <a:pt x="1" y="812"/>
                  </a:cubicBezTo>
                  <a:cubicBezTo>
                    <a:pt x="1" y="1264"/>
                    <a:pt x="377" y="1625"/>
                    <a:pt x="828" y="1625"/>
                  </a:cubicBezTo>
                  <a:cubicBezTo>
                    <a:pt x="1550" y="1625"/>
                    <a:pt x="1911" y="752"/>
                    <a:pt x="1400" y="241"/>
                  </a:cubicBezTo>
                  <a:cubicBezTo>
                    <a:pt x="1229" y="75"/>
                    <a:pt x="1022" y="1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70"/>
            <p:cNvSpPr/>
            <p:nvPr/>
          </p:nvSpPr>
          <p:spPr>
            <a:xfrm>
              <a:off x="2117700" y="2100500"/>
              <a:ext cx="47425" cy="40625"/>
            </a:xfrm>
            <a:custGeom>
              <a:avLst/>
              <a:gdLst/>
              <a:ahLst/>
              <a:cxnLst/>
              <a:rect l="l" t="t" r="r" b="b"/>
              <a:pathLst>
                <a:path w="1897" h="1625" extrusionOk="0">
                  <a:moveTo>
                    <a:pt x="813" y="496"/>
                  </a:moveTo>
                  <a:cubicBezTo>
                    <a:pt x="1099" y="496"/>
                    <a:pt x="1235" y="827"/>
                    <a:pt x="1039" y="1023"/>
                  </a:cubicBezTo>
                  <a:cubicBezTo>
                    <a:pt x="975" y="1087"/>
                    <a:pt x="897" y="1115"/>
                    <a:pt x="820" y="1115"/>
                  </a:cubicBezTo>
                  <a:cubicBezTo>
                    <a:pt x="662" y="1115"/>
                    <a:pt x="512" y="995"/>
                    <a:pt x="512" y="812"/>
                  </a:cubicBezTo>
                  <a:cubicBezTo>
                    <a:pt x="512" y="632"/>
                    <a:pt x="648" y="496"/>
                    <a:pt x="813" y="496"/>
                  </a:cubicBezTo>
                  <a:close/>
                  <a:moveTo>
                    <a:pt x="816" y="1"/>
                  </a:moveTo>
                  <a:cubicBezTo>
                    <a:pt x="400" y="1"/>
                    <a:pt x="1" y="324"/>
                    <a:pt x="1" y="812"/>
                  </a:cubicBezTo>
                  <a:cubicBezTo>
                    <a:pt x="1" y="1264"/>
                    <a:pt x="362" y="1625"/>
                    <a:pt x="813" y="1625"/>
                  </a:cubicBezTo>
                  <a:cubicBezTo>
                    <a:pt x="1536" y="1625"/>
                    <a:pt x="1897" y="752"/>
                    <a:pt x="1385" y="241"/>
                  </a:cubicBezTo>
                  <a:cubicBezTo>
                    <a:pt x="1219" y="75"/>
                    <a:pt x="1016" y="1"/>
                    <a:pt x="8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70"/>
            <p:cNvSpPr/>
            <p:nvPr/>
          </p:nvSpPr>
          <p:spPr>
            <a:xfrm>
              <a:off x="2028950" y="2072825"/>
              <a:ext cx="42150" cy="93975"/>
            </a:xfrm>
            <a:custGeom>
              <a:avLst/>
              <a:gdLst/>
              <a:ahLst/>
              <a:cxnLst/>
              <a:rect l="l" t="t" r="r" b="b"/>
              <a:pathLst>
                <a:path w="1686" h="3759" extrusionOk="0">
                  <a:moveTo>
                    <a:pt x="850" y="1"/>
                  </a:moveTo>
                  <a:cubicBezTo>
                    <a:pt x="726" y="1"/>
                    <a:pt x="602" y="84"/>
                    <a:pt x="602" y="249"/>
                  </a:cubicBezTo>
                  <a:lnTo>
                    <a:pt x="602" y="520"/>
                  </a:lnTo>
                  <a:cubicBezTo>
                    <a:pt x="271" y="550"/>
                    <a:pt x="15" y="821"/>
                    <a:pt x="15" y="1152"/>
                  </a:cubicBezTo>
                  <a:lnTo>
                    <a:pt x="0" y="1152"/>
                  </a:lnTo>
                  <a:lnTo>
                    <a:pt x="0" y="1483"/>
                  </a:lnTo>
                  <a:cubicBezTo>
                    <a:pt x="0" y="1724"/>
                    <a:pt x="166" y="1949"/>
                    <a:pt x="406" y="2025"/>
                  </a:cubicBezTo>
                  <a:lnTo>
                    <a:pt x="1129" y="2250"/>
                  </a:lnTo>
                  <a:cubicBezTo>
                    <a:pt x="1159" y="2265"/>
                    <a:pt x="1174" y="2295"/>
                    <a:pt x="1174" y="2326"/>
                  </a:cubicBezTo>
                  <a:lnTo>
                    <a:pt x="1174" y="2551"/>
                  </a:lnTo>
                  <a:cubicBezTo>
                    <a:pt x="1174" y="2641"/>
                    <a:pt x="1098" y="2732"/>
                    <a:pt x="993" y="2732"/>
                  </a:cubicBezTo>
                  <a:lnTo>
                    <a:pt x="707" y="2732"/>
                  </a:lnTo>
                  <a:cubicBezTo>
                    <a:pt x="602" y="2732"/>
                    <a:pt x="512" y="2641"/>
                    <a:pt x="512" y="2551"/>
                  </a:cubicBezTo>
                  <a:cubicBezTo>
                    <a:pt x="527" y="2363"/>
                    <a:pt x="395" y="2269"/>
                    <a:pt x="263" y="2269"/>
                  </a:cubicBezTo>
                  <a:cubicBezTo>
                    <a:pt x="132" y="2269"/>
                    <a:pt x="0" y="2363"/>
                    <a:pt x="15" y="2551"/>
                  </a:cubicBezTo>
                  <a:cubicBezTo>
                    <a:pt x="15" y="2882"/>
                    <a:pt x="256" y="3168"/>
                    <a:pt x="602" y="3228"/>
                  </a:cubicBezTo>
                  <a:lnTo>
                    <a:pt x="602" y="3499"/>
                  </a:lnTo>
                  <a:cubicBezTo>
                    <a:pt x="602" y="3672"/>
                    <a:pt x="726" y="3759"/>
                    <a:pt x="850" y="3759"/>
                  </a:cubicBezTo>
                  <a:cubicBezTo>
                    <a:pt x="974" y="3759"/>
                    <a:pt x="1098" y="3672"/>
                    <a:pt x="1098" y="3499"/>
                  </a:cubicBezTo>
                  <a:lnTo>
                    <a:pt x="1098" y="3228"/>
                  </a:lnTo>
                  <a:cubicBezTo>
                    <a:pt x="1429" y="3168"/>
                    <a:pt x="1685" y="2882"/>
                    <a:pt x="1685" y="2551"/>
                  </a:cubicBezTo>
                  <a:lnTo>
                    <a:pt x="1685" y="2326"/>
                  </a:lnTo>
                  <a:cubicBezTo>
                    <a:pt x="1685" y="2070"/>
                    <a:pt x="1520" y="1859"/>
                    <a:pt x="1294" y="1784"/>
                  </a:cubicBezTo>
                  <a:lnTo>
                    <a:pt x="557" y="1543"/>
                  </a:lnTo>
                  <a:cubicBezTo>
                    <a:pt x="527" y="1528"/>
                    <a:pt x="512" y="1513"/>
                    <a:pt x="512" y="1483"/>
                  </a:cubicBezTo>
                  <a:lnTo>
                    <a:pt x="512" y="1152"/>
                  </a:lnTo>
                  <a:cubicBezTo>
                    <a:pt x="512" y="1077"/>
                    <a:pt x="572" y="1017"/>
                    <a:pt x="647" y="1017"/>
                  </a:cubicBezTo>
                  <a:lnTo>
                    <a:pt x="1038" y="1017"/>
                  </a:lnTo>
                  <a:cubicBezTo>
                    <a:pt x="1113" y="1017"/>
                    <a:pt x="1189" y="1077"/>
                    <a:pt x="1189" y="1152"/>
                  </a:cubicBezTo>
                  <a:cubicBezTo>
                    <a:pt x="1196" y="1310"/>
                    <a:pt x="1313" y="1389"/>
                    <a:pt x="1431" y="1389"/>
                  </a:cubicBezTo>
                  <a:cubicBezTo>
                    <a:pt x="1550" y="1389"/>
                    <a:pt x="1670" y="1310"/>
                    <a:pt x="1685" y="1152"/>
                  </a:cubicBezTo>
                  <a:cubicBezTo>
                    <a:pt x="1685" y="821"/>
                    <a:pt x="1429" y="550"/>
                    <a:pt x="1098" y="520"/>
                  </a:cubicBezTo>
                  <a:lnTo>
                    <a:pt x="1098" y="249"/>
                  </a:lnTo>
                  <a:cubicBezTo>
                    <a:pt x="1098" y="84"/>
                    <a:pt x="97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9" name="Google Shape;3309;p70"/>
          <p:cNvGrpSpPr/>
          <p:nvPr/>
        </p:nvGrpSpPr>
        <p:grpSpPr>
          <a:xfrm>
            <a:off x="1601813" y="2699384"/>
            <a:ext cx="342700" cy="428850"/>
            <a:chOff x="853100" y="2026375"/>
            <a:chExt cx="342700" cy="428850"/>
          </a:xfrm>
        </p:grpSpPr>
        <p:sp>
          <p:nvSpPr>
            <p:cNvPr id="3310" name="Google Shape;3310;p70"/>
            <p:cNvSpPr/>
            <p:nvPr/>
          </p:nvSpPr>
          <p:spPr>
            <a:xfrm>
              <a:off x="853100" y="2026375"/>
              <a:ext cx="342700" cy="428850"/>
            </a:xfrm>
            <a:custGeom>
              <a:avLst/>
              <a:gdLst/>
              <a:ahLst/>
              <a:cxnLst/>
              <a:rect l="l" t="t" r="r" b="b"/>
              <a:pathLst>
                <a:path w="13708" h="17154" extrusionOk="0">
                  <a:moveTo>
                    <a:pt x="1764" y="1"/>
                  </a:moveTo>
                  <a:cubicBezTo>
                    <a:pt x="799" y="1"/>
                    <a:pt x="16" y="792"/>
                    <a:pt x="16" y="1761"/>
                  </a:cubicBezTo>
                  <a:lnTo>
                    <a:pt x="16" y="8502"/>
                  </a:lnTo>
                  <a:cubicBezTo>
                    <a:pt x="1" y="8682"/>
                    <a:pt x="136" y="8772"/>
                    <a:pt x="272" y="8772"/>
                  </a:cubicBezTo>
                  <a:cubicBezTo>
                    <a:pt x="407" y="8772"/>
                    <a:pt x="543" y="8682"/>
                    <a:pt x="528" y="8502"/>
                  </a:cubicBezTo>
                  <a:lnTo>
                    <a:pt x="528" y="1761"/>
                  </a:lnTo>
                  <a:cubicBezTo>
                    <a:pt x="543" y="1084"/>
                    <a:pt x="1114" y="542"/>
                    <a:pt x="1791" y="542"/>
                  </a:cubicBezTo>
                  <a:cubicBezTo>
                    <a:pt x="2483" y="542"/>
                    <a:pt x="3040" y="1084"/>
                    <a:pt x="3070" y="1761"/>
                  </a:cubicBezTo>
                  <a:lnTo>
                    <a:pt x="3070" y="14144"/>
                  </a:lnTo>
                  <a:cubicBezTo>
                    <a:pt x="2722" y="13788"/>
                    <a:pt x="2260" y="13612"/>
                    <a:pt x="1799" y="13612"/>
                  </a:cubicBezTo>
                  <a:cubicBezTo>
                    <a:pt x="1343" y="13612"/>
                    <a:pt x="887" y="13785"/>
                    <a:pt x="543" y="14129"/>
                  </a:cubicBezTo>
                  <a:lnTo>
                    <a:pt x="528" y="14144"/>
                  </a:lnTo>
                  <a:lnTo>
                    <a:pt x="528" y="9600"/>
                  </a:lnTo>
                  <a:cubicBezTo>
                    <a:pt x="543" y="9419"/>
                    <a:pt x="407" y="9329"/>
                    <a:pt x="272" y="9329"/>
                  </a:cubicBezTo>
                  <a:cubicBezTo>
                    <a:pt x="136" y="9329"/>
                    <a:pt x="1" y="9419"/>
                    <a:pt x="16" y="9600"/>
                  </a:cubicBezTo>
                  <a:lnTo>
                    <a:pt x="16" y="15393"/>
                  </a:lnTo>
                  <a:cubicBezTo>
                    <a:pt x="16" y="16371"/>
                    <a:pt x="813" y="17153"/>
                    <a:pt x="1791" y="17153"/>
                  </a:cubicBezTo>
                  <a:lnTo>
                    <a:pt x="8336" y="17153"/>
                  </a:lnTo>
                  <a:cubicBezTo>
                    <a:pt x="8667" y="17153"/>
                    <a:pt x="8667" y="16657"/>
                    <a:pt x="8336" y="16657"/>
                  </a:cubicBezTo>
                  <a:lnTo>
                    <a:pt x="1791" y="16657"/>
                  </a:lnTo>
                  <a:cubicBezTo>
                    <a:pt x="663" y="16657"/>
                    <a:pt x="91" y="15287"/>
                    <a:pt x="904" y="14490"/>
                  </a:cubicBezTo>
                  <a:cubicBezTo>
                    <a:pt x="1129" y="14249"/>
                    <a:pt x="1460" y="14114"/>
                    <a:pt x="1791" y="14114"/>
                  </a:cubicBezTo>
                  <a:cubicBezTo>
                    <a:pt x="2499" y="14114"/>
                    <a:pt x="3070" y="14686"/>
                    <a:pt x="3070" y="15378"/>
                  </a:cubicBezTo>
                  <a:cubicBezTo>
                    <a:pt x="3070" y="15528"/>
                    <a:pt x="3176" y="15633"/>
                    <a:pt x="3311" y="15633"/>
                  </a:cubicBezTo>
                  <a:lnTo>
                    <a:pt x="10924" y="15633"/>
                  </a:lnTo>
                  <a:lnTo>
                    <a:pt x="10924" y="16657"/>
                  </a:lnTo>
                  <a:lnTo>
                    <a:pt x="9420" y="16657"/>
                  </a:lnTo>
                  <a:cubicBezTo>
                    <a:pt x="9089" y="16657"/>
                    <a:pt x="9089" y="17153"/>
                    <a:pt x="9420" y="17153"/>
                  </a:cubicBezTo>
                  <a:lnTo>
                    <a:pt x="11165" y="17153"/>
                  </a:lnTo>
                  <a:cubicBezTo>
                    <a:pt x="11300" y="17153"/>
                    <a:pt x="11421" y="17048"/>
                    <a:pt x="11421" y="16912"/>
                  </a:cubicBezTo>
                  <a:lnTo>
                    <a:pt x="11421" y="15633"/>
                  </a:lnTo>
                  <a:lnTo>
                    <a:pt x="13452" y="15633"/>
                  </a:lnTo>
                  <a:cubicBezTo>
                    <a:pt x="13587" y="15633"/>
                    <a:pt x="13708" y="15528"/>
                    <a:pt x="13708" y="15378"/>
                  </a:cubicBezTo>
                  <a:lnTo>
                    <a:pt x="13708" y="1761"/>
                  </a:lnTo>
                  <a:cubicBezTo>
                    <a:pt x="13708" y="1626"/>
                    <a:pt x="13587" y="1505"/>
                    <a:pt x="13452" y="1505"/>
                  </a:cubicBezTo>
                  <a:lnTo>
                    <a:pt x="10413" y="1505"/>
                  </a:lnTo>
                  <a:cubicBezTo>
                    <a:pt x="10097" y="1535"/>
                    <a:pt x="10097" y="1987"/>
                    <a:pt x="10413" y="2017"/>
                  </a:cubicBezTo>
                  <a:lnTo>
                    <a:pt x="13211" y="2017"/>
                  </a:lnTo>
                  <a:lnTo>
                    <a:pt x="13211" y="15137"/>
                  </a:lnTo>
                  <a:lnTo>
                    <a:pt x="3567" y="15137"/>
                  </a:lnTo>
                  <a:lnTo>
                    <a:pt x="3567" y="2017"/>
                  </a:lnTo>
                  <a:lnTo>
                    <a:pt x="9314" y="2017"/>
                  </a:lnTo>
                  <a:cubicBezTo>
                    <a:pt x="9324" y="2018"/>
                    <a:pt x="9333" y="2018"/>
                    <a:pt x="9341" y="2018"/>
                  </a:cubicBezTo>
                  <a:cubicBezTo>
                    <a:pt x="9666" y="2018"/>
                    <a:pt x="9666" y="1504"/>
                    <a:pt x="9341" y="1504"/>
                  </a:cubicBezTo>
                  <a:cubicBezTo>
                    <a:pt x="9333" y="1504"/>
                    <a:pt x="9324" y="1505"/>
                    <a:pt x="9314" y="1505"/>
                  </a:cubicBezTo>
                  <a:lnTo>
                    <a:pt x="3552" y="1505"/>
                  </a:lnTo>
                  <a:cubicBezTo>
                    <a:pt x="3416" y="633"/>
                    <a:pt x="2679" y="1"/>
                    <a:pt x="1791" y="1"/>
                  </a:cubicBezTo>
                  <a:cubicBezTo>
                    <a:pt x="1782" y="1"/>
                    <a:pt x="1773" y="1"/>
                    <a:pt x="1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70"/>
            <p:cNvSpPr/>
            <p:nvPr/>
          </p:nvSpPr>
          <p:spPr>
            <a:xfrm>
              <a:off x="961075" y="2149375"/>
              <a:ext cx="158375" cy="164775"/>
            </a:xfrm>
            <a:custGeom>
              <a:avLst/>
              <a:gdLst/>
              <a:ahLst/>
              <a:cxnLst/>
              <a:rect l="l" t="t" r="r" b="b"/>
              <a:pathLst>
                <a:path w="6335" h="6591" extrusionOk="0">
                  <a:moveTo>
                    <a:pt x="2648" y="2047"/>
                  </a:moveTo>
                  <a:lnTo>
                    <a:pt x="2648" y="3732"/>
                  </a:lnTo>
                  <a:lnTo>
                    <a:pt x="1339" y="3732"/>
                  </a:lnTo>
                  <a:cubicBezTo>
                    <a:pt x="888" y="3732"/>
                    <a:pt x="512" y="3356"/>
                    <a:pt x="512" y="2890"/>
                  </a:cubicBezTo>
                  <a:lnTo>
                    <a:pt x="512" y="2875"/>
                  </a:lnTo>
                  <a:cubicBezTo>
                    <a:pt x="512" y="2423"/>
                    <a:pt x="888" y="2047"/>
                    <a:pt x="1339" y="2047"/>
                  </a:cubicBezTo>
                  <a:close/>
                  <a:moveTo>
                    <a:pt x="4845" y="1099"/>
                  </a:moveTo>
                  <a:lnTo>
                    <a:pt x="4845" y="4680"/>
                  </a:lnTo>
                  <a:lnTo>
                    <a:pt x="3145" y="3837"/>
                  </a:lnTo>
                  <a:lnTo>
                    <a:pt x="3145" y="1942"/>
                  </a:lnTo>
                  <a:lnTo>
                    <a:pt x="4845" y="1099"/>
                  </a:lnTo>
                  <a:close/>
                  <a:moveTo>
                    <a:pt x="5597" y="497"/>
                  </a:moveTo>
                  <a:cubicBezTo>
                    <a:pt x="5732" y="497"/>
                    <a:pt x="5838" y="618"/>
                    <a:pt x="5838" y="753"/>
                  </a:cubicBezTo>
                  <a:lnTo>
                    <a:pt x="5838" y="5026"/>
                  </a:lnTo>
                  <a:cubicBezTo>
                    <a:pt x="5838" y="5161"/>
                    <a:pt x="5732" y="5282"/>
                    <a:pt x="5597" y="5282"/>
                  </a:cubicBezTo>
                  <a:cubicBezTo>
                    <a:pt x="5447" y="5282"/>
                    <a:pt x="5341" y="5161"/>
                    <a:pt x="5341" y="5026"/>
                  </a:cubicBezTo>
                  <a:lnTo>
                    <a:pt x="5341" y="753"/>
                  </a:lnTo>
                  <a:cubicBezTo>
                    <a:pt x="5341" y="618"/>
                    <a:pt x="5447" y="497"/>
                    <a:pt x="5597" y="497"/>
                  </a:cubicBezTo>
                  <a:close/>
                  <a:moveTo>
                    <a:pt x="2137" y="4244"/>
                  </a:moveTo>
                  <a:lnTo>
                    <a:pt x="2137" y="5808"/>
                  </a:lnTo>
                  <a:cubicBezTo>
                    <a:pt x="2137" y="5959"/>
                    <a:pt x="2001" y="6079"/>
                    <a:pt x="1866" y="6079"/>
                  </a:cubicBezTo>
                  <a:cubicBezTo>
                    <a:pt x="1715" y="6079"/>
                    <a:pt x="1595" y="5959"/>
                    <a:pt x="1595" y="5808"/>
                  </a:cubicBezTo>
                  <a:lnTo>
                    <a:pt x="1595" y="4244"/>
                  </a:lnTo>
                  <a:close/>
                  <a:moveTo>
                    <a:pt x="5582" y="1"/>
                  </a:moveTo>
                  <a:cubicBezTo>
                    <a:pt x="5266" y="1"/>
                    <a:pt x="4980" y="211"/>
                    <a:pt x="4875" y="512"/>
                  </a:cubicBezTo>
                  <a:lnTo>
                    <a:pt x="2829" y="1535"/>
                  </a:lnTo>
                  <a:lnTo>
                    <a:pt x="1339" y="1535"/>
                  </a:lnTo>
                  <a:cubicBezTo>
                    <a:pt x="602" y="1535"/>
                    <a:pt x="0" y="2137"/>
                    <a:pt x="0" y="2875"/>
                  </a:cubicBezTo>
                  <a:lnTo>
                    <a:pt x="0" y="2905"/>
                  </a:lnTo>
                  <a:cubicBezTo>
                    <a:pt x="0" y="3537"/>
                    <a:pt x="451" y="4078"/>
                    <a:pt x="1068" y="4214"/>
                  </a:cubicBezTo>
                  <a:lnTo>
                    <a:pt x="1068" y="5808"/>
                  </a:lnTo>
                  <a:cubicBezTo>
                    <a:pt x="1068" y="6245"/>
                    <a:pt x="1414" y="6591"/>
                    <a:pt x="1851" y="6591"/>
                  </a:cubicBezTo>
                  <a:cubicBezTo>
                    <a:pt x="2272" y="6591"/>
                    <a:pt x="2618" y="6245"/>
                    <a:pt x="2618" y="5808"/>
                  </a:cubicBezTo>
                  <a:lnTo>
                    <a:pt x="2618" y="4244"/>
                  </a:lnTo>
                  <a:lnTo>
                    <a:pt x="2829" y="4244"/>
                  </a:lnTo>
                  <a:lnTo>
                    <a:pt x="4875" y="5267"/>
                  </a:lnTo>
                  <a:cubicBezTo>
                    <a:pt x="4980" y="5568"/>
                    <a:pt x="5266" y="5778"/>
                    <a:pt x="5582" y="5778"/>
                  </a:cubicBezTo>
                  <a:cubicBezTo>
                    <a:pt x="6003" y="5778"/>
                    <a:pt x="6334" y="5447"/>
                    <a:pt x="6334" y="5026"/>
                  </a:cubicBezTo>
                  <a:lnTo>
                    <a:pt x="6334" y="753"/>
                  </a:lnTo>
                  <a:cubicBezTo>
                    <a:pt x="6334" y="332"/>
                    <a:pt x="6003" y="1"/>
                    <a:pt x="5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2" name="Google Shape;3312;p70"/>
          <p:cNvGrpSpPr/>
          <p:nvPr/>
        </p:nvGrpSpPr>
        <p:grpSpPr>
          <a:xfrm>
            <a:off x="5926845" y="2699346"/>
            <a:ext cx="327275" cy="428925"/>
            <a:chOff x="2546900" y="2026175"/>
            <a:chExt cx="327275" cy="428925"/>
          </a:xfrm>
        </p:grpSpPr>
        <p:sp>
          <p:nvSpPr>
            <p:cNvPr id="3313" name="Google Shape;3313;p70"/>
            <p:cNvSpPr/>
            <p:nvPr/>
          </p:nvSpPr>
          <p:spPr>
            <a:xfrm>
              <a:off x="2546900" y="2146375"/>
              <a:ext cx="327275" cy="188850"/>
            </a:xfrm>
            <a:custGeom>
              <a:avLst/>
              <a:gdLst/>
              <a:ahLst/>
              <a:cxnLst/>
              <a:rect l="l" t="t" r="r" b="b"/>
              <a:pathLst>
                <a:path w="13091" h="7554" extrusionOk="0">
                  <a:moveTo>
                    <a:pt x="12594" y="512"/>
                  </a:moveTo>
                  <a:lnTo>
                    <a:pt x="12594" y="7042"/>
                  </a:lnTo>
                  <a:lnTo>
                    <a:pt x="512" y="7042"/>
                  </a:lnTo>
                  <a:lnTo>
                    <a:pt x="512" y="512"/>
                  </a:lnTo>
                  <a:close/>
                  <a:moveTo>
                    <a:pt x="256" y="0"/>
                  </a:moveTo>
                  <a:cubicBezTo>
                    <a:pt x="121" y="0"/>
                    <a:pt x="0" y="106"/>
                    <a:pt x="0" y="256"/>
                  </a:cubicBezTo>
                  <a:lnTo>
                    <a:pt x="0" y="7298"/>
                  </a:lnTo>
                  <a:cubicBezTo>
                    <a:pt x="0" y="7433"/>
                    <a:pt x="121" y="7553"/>
                    <a:pt x="256" y="7553"/>
                  </a:cubicBezTo>
                  <a:lnTo>
                    <a:pt x="12849" y="7553"/>
                  </a:lnTo>
                  <a:cubicBezTo>
                    <a:pt x="12985" y="7553"/>
                    <a:pt x="13090" y="7433"/>
                    <a:pt x="13090" y="7298"/>
                  </a:cubicBezTo>
                  <a:lnTo>
                    <a:pt x="13090" y="256"/>
                  </a:lnTo>
                  <a:cubicBezTo>
                    <a:pt x="13090" y="106"/>
                    <a:pt x="12985" y="0"/>
                    <a:pt x="12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0"/>
            <p:cNvSpPr/>
            <p:nvPr/>
          </p:nvSpPr>
          <p:spPr>
            <a:xfrm>
              <a:off x="2573600" y="2173075"/>
              <a:ext cx="273850" cy="135450"/>
            </a:xfrm>
            <a:custGeom>
              <a:avLst/>
              <a:gdLst/>
              <a:ahLst/>
              <a:cxnLst/>
              <a:rect l="l" t="t" r="r" b="b"/>
              <a:pathLst>
                <a:path w="10954" h="5418" extrusionOk="0">
                  <a:moveTo>
                    <a:pt x="6290" y="482"/>
                  </a:moveTo>
                  <a:cubicBezTo>
                    <a:pt x="6741" y="979"/>
                    <a:pt x="7012" y="1806"/>
                    <a:pt x="7012" y="2709"/>
                  </a:cubicBezTo>
                  <a:cubicBezTo>
                    <a:pt x="7012" y="3612"/>
                    <a:pt x="6741" y="4439"/>
                    <a:pt x="6290" y="4921"/>
                  </a:cubicBezTo>
                  <a:lnTo>
                    <a:pt x="4665" y="4921"/>
                  </a:lnTo>
                  <a:cubicBezTo>
                    <a:pt x="4228" y="4439"/>
                    <a:pt x="3957" y="3612"/>
                    <a:pt x="3957" y="2709"/>
                  </a:cubicBezTo>
                  <a:cubicBezTo>
                    <a:pt x="3957" y="1821"/>
                    <a:pt x="4228" y="979"/>
                    <a:pt x="4665" y="482"/>
                  </a:cubicBezTo>
                  <a:close/>
                  <a:moveTo>
                    <a:pt x="9870" y="482"/>
                  </a:moveTo>
                  <a:cubicBezTo>
                    <a:pt x="9991" y="753"/>
                    <a:pt x="10201" y="949"/>
                    <a:pt x="10457" y="1069"/>
                  </a:cubicBezTo>
                  <a:lnTo>
                    <a:pt x="10457" y="4349"/>
                  </a:lnTo>
                  <a:cubicBezTo>
                    <a:pt x="10201" y="4454"/>
                    <a:pt x="9991" y="4665"/>
                    <a:pt x="9870" y="4921"/>
                  </a:cubicBezTo>
                  <a:lnTo>
                    <a:pt x="6922" y="4921"/>
                  </a:lnTo>
                  <a:cubicBezTo>
                    <a:pt x="7704" y="3551"/>
                    <a:pt x="7704" y="1866"/>
                    <a:pt x="6922" y="482"/>
                  </a:cubicBezTo>
                  <a:close/>
                  <a:moveTo>
                    <a:pt x="918" y="1"/>
                  </a:moveTo>
                  <a:cubicBezTo>
                    <a:pt x="798" y="1"/>
                    <a:pt x="693" y="76"/>
                    <a:pt x="662" y="196"/>
                  </a:cubicBezTo>
                  <a:cubicBezTo>
                    <a:pt x="617" y="422"/>
                    <a:pt x="437" y="602"/>
                    <a:pt x="196" y="648"/>
                  </a:cubicBezTo>
                  <a:cubicBezTo>
                    <a:pt x="91" y="678"/>
                    <a:pt x="15" y="783"/>
                    <a:pt x="15" y="903"/>
                  </a:cubicBezTo>
                  <a:lnTo>
                    <a:pt x="15" y="2122"/>
                  </a:lnTo>
                  <a:cubicBezTo>
                    <a:pt x="15" y="2288"/>
                    <a:pt x="140" y="2370"/>
                    <a:pt x="264" y="2370"/>
                  </a:cubicBezTo>
                  <a:cubicBezTo>
                    <a:pt x="388" y="2370"/>
                    <a:pt x="512" y="2288"/>
                    <a:pt x="512" y="2122"/>
                  </a:cubicBezTo>
                  <a:lnTo>
                    <a:pt x="512" y="1084"/>
                  </a:lnTo>
                  <a:cubicBezTo>
                    <a:pt x="783" y="964"/>
                    <a:pt x="978" y="753"/>
                    <a:pt x="1099" y="497"/>
                  </a:cubicBezTo>
                  <a:lnTo>
                    <a:pt x="4048" y="497"/>
                  </a:lnTo>
                  <a:cubicBezTo>
                    <a:pt x="3265" y="1866"/>
                    <a:pt x="3265" y="3551"/>
                    <a:pt x="4048" y="4936"/>
                  </a:cubicBezTo>
                  <a:lnTo>
                    <a:pt x="1099" y="4936"/>
                  </a:lnTo>
                  <a:cubicBezTo>
                    <a:pt x="978" y="4680"/>
                    <a:pt x="768" y="4469"/>
                    <a:pt x="512" y="4349"/>
                  </a:cubicBezTo>
                  <a:lnTo>
                    <a:pt x="512" y="3220"/>
                  </a:lnTo>
                  <a:cubicBezTo>
                    <a:pt x="512" y="3055"/>
                    <a:pt x="384" y="2972"/>
                    <a:pt x="256" y="2972"/>
                  </a:cubicBezTo>
                  <a:cubicBezTo>
                    <a:pt x="128" y="2972"/>
                    <a:pt x="0" y="3055"/>
                    <a:pt x="0" y="3220"/>
                  </a:cubicBezTo>
                  <a:lnTo>
                    <a:pt x="0" y="4544"/>
                  </a:lnTo>
                  <a:cubicBezTo>
                    <a:pt x="0" y="4650"/>
                    <a:pt x="76" y="4755"/>
                    <a:pt x="196" y="4785"/>
                  </a:cubicBezTo>
                  <a:lnTo>
                    <a:pt x="196" y="4770"/>
                  </a:lnTo>
                  <a:cubicBezTo>
                    <a:pt x="437" y="4830"/>
                    <a:pt x="617" y="4996"/>
                    <a:pt x="662" y="5237"/>
                  </a:cubicBezTo>
                  <a:cubicBezTo>
                    <a:pt x="693" y="5342"/>
                    <a:pt x="798" y="5417"/>
                    <a:pt x="918" y="5417"/>
                  </a:cubicBezTo>
                  <a:lnTo>
                    <a:pt x="10051" y="5417"/>
                  </a:lnTo>
                  <a:cubicBezTo>
                    <a:pt x="10171" y="5417"/>
                    <a:pt x="10262" y="5342"/>
                    <a:pt x="10292" y="5237"/>
                  </a:cubicBezTo>
                  <a:cubicBezTo>
                    <a:pt x="10352" y="4996"/>
                    <a:pt x="10532" y="4830"/>
                    <a:pt x="10758" y="4770"/>
                  </a:cubicBezTo>
                  <a:cubicBezTo>
                    <a:pt x="10879" y="4740"/>
                    <a:pt x="10954" y="4635"/>
                    <a:pt x="10954" y="4529"/>
                  </a:cubicBezTo>
                  <a:lnTo>
                    <a:pt x="10954" y="903"/>
                  </a:lnTo>
                  <a:cubicBezTo>
                    <a:pt x="10954" y="783"/>
                    <a:pt x="10879" y="678"/>
                    <a:pt x="10758" y="648"/>
                  </a:cubicBezTo>
                  <a:cubicBezTo>
                    <a:pt x="10532" y="602"/>
                    <a:pt x="10352" y="422"/>
                    <a:pt x="10292" y="196"/>
                  </a:cubicBezTo>
                  <a:cubicBezTo>
                    <a:pt x="10262" y="76"/>
                    <a:pt x="10171" y="1"/>
                    <a:pt x="10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70"/>
            <p:cNvSpPr/>
            <p:nvPr/>
          </p:nvSpPr>
          <p:spPr>
            <a:xfrm>
              <a:off x="2596175" y="2220500"/>
              <a:ext cx="47400" cy="40625"/>
            </a:xfrm>
            <a:custGeom>
              <a:avLst/>
              <a:gdLst/>
              <a:ahLst/>
              <a:cxnLst/>
              <a:rect l="l" t="t" r="r" b="b"/>
              <a:pathLst>
                <a:path w="1896" h="1625" extrusionOk="0">
                  <a:moveTo>
                    <a:pt x="1092" y="494"/>
                  </a:moveTo>
                  <a:cubicBezTo>
                    <a:pt x="1168" y="494"/>
                    <a:pt x="1246" y="523"/>
                    <a:pt x="1309" y="586"/>
                  </a:cubicBezTo>
                  <a:cubicBezTo>
                    <a:pt x="1490" y="782"/>
                    <a:pt x="1354" y="1113"/>
                    <a:pt x="1083" y="1113"/>
                  </a:cubicBezTo>
                  <a:cubicBezTo>
                    <a:pt x="918" y="1113"/>
                    <a:pt x="768" y="977"/>
                    <a:pt x="783" y="812"/>
                  </a:cubicBezTo>
                  <a:cubicBezTo>
                    <a:pt x="783" y="619"/>
                    <a:pt x="934" y="494"/>
                    <a:pt x="1092" y="494"/>
                  </a:cubicBezTo>
                  <a:close/>
                  <a:moveTo>
                    <a:pt x="1080" y="0"/>
                  </a:moveTo>
                  <a:cubicBezTo>
                    <a:pt x="881" y="0"/>
                    <a:pt x="677" y="74"/>
                    <a:pt x="512" y="240"/>
                  </a:cubicBezTo>
                  <a:cubicBezTo>
                    <a:pt x="0" y="752"/>
                    <a:pt x="361" y="1624"/>
                    <a:pt x="1083" y="1624"/>
                  </a:cubicBezTo>
                  <a:cubicBezTo>
                    <a:pt x="1535" y="1624"/>
                    <a:pt x="1896" y="1263"/>
                    <a:pt x="1896" y="812"/>
                  </a:cubicBezTo>
                  <a:cubicBezTo>
                    <a:pt x="1896" y="324"/>
                    <a:pt x="1497" y="0"/>
                    <a:pt x="1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70"/>
            <p:cNvSpPr/>
            <p:nvPr/>
          </p:nvSpPr>
          <p:spPr>
            <a:xfrm>
              <a:off x="2777850" y="2220500"/>
              <a:ext cx="47425" cy="40625"/>
            </a:xfrm>
            <a:custGeom>
              <a:avLst/>
              <a:gdLst/>
              <a:ahLst/>
              <a:cxnLst/>
              <a:rect l="l" t="t" r="r" b="b"/>
              <a:pathLst>
                <a:path w="1897" h="1625" extrusionOk="0">
                  <a:moveTo>
                    <a:pt x="813" y="496"/>
                  </a:moveTo>
                  <a:cubicBezTo>
                    <a:pt x="1084" y="496"/>
                    <a:pt x="1219" y="842"/>
                    <a:pt x="1023" y="1023"/>
                  </a:cubicBezTo>
                  <a:cubicBezTo>
                    <a:pt x="959" y="1087"/>
                    <a:pt x="881" y="1115"/>
                    <a:pt x="804" y="1115"/>
                  </a:cubicBezTo>
                  <a:cubicBezTo>
                    <a:pt x="647" y="1115"/>
                    <a:pt x="497" y="994"/>
                    <a:pt x="497" y="812"/>
                  </a:cubicBezTo>
                  <a:cubicBezTo>
                    <a:pt x="497" y="631"/>
                    <a:pt x="632" y="496"/>
                    <a:pt x="813" y="496"/>
                  </a:cubicBezTo>
                  <a:close/>
                  <a:moveTo>
                    <a:pt x="816" y="0"/>
                  </a:moveTo>
                  <a:cubicBezTo>
                    <a:pt x="399" y="0"/>
                    <a:pt x="0" y="324"/>
                    <a:pt x="0" y="812"/>
                  </a:cubicBezTo>
                  <a:cubicBezTo>
                    <a:pt x="0" y="1263"/>
                    <a:pt x="361" y="1624"/>
                    <a:pt x="813" y="1624"/>
                  </a:cubicBezTo>
                  <a:cubicBezTo>
                    <a:pt x="1535" y="1624"/>
                    <a:pt x="1896" y="752"/>
                    <a:pt x="1385" y="240"/>
                  </a:cubicBezTo>
                  <a:cubicBezTo>
                    <a:pt x="1219" y="74"/>
                    <a:pt x="1015" y="0"/>
                    <a:pt x="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0"/>
            <p:cNvSpPr/>
            <p:nvPr/>
          </p:nvSpPr>
          <p:spPr>
            <a:xfrm>
              <a:off x="2689075" y="2192825"/>
              <a:ext cx="42525" cy="93675"/>
            </a:xfrm>
            <a:custGeom>
              <a:avLst/>
              <a:gdLst/>
              <a:ahLst/>
              <a:cxnLst/>
              <a:rect l="l" t="t" r="r" b="b"/>
              <a:pathLst>
                <a:path w="1701" h="3747" extrusionOk="0">
                  <a:moveTo>
                    <a:pt x="851" y="1"/>
                  </a:moveTo>
                  <a:cubicBezTo>
                    <a:pt x="726" y="1"/>
                    <a:pt x="602" y="83"/>
                    <a:pt x="602" y="249"/>
                  </a:cubicBezTo>
                  <a:lnTo>
                    <a:pt x="602" y="520"/>
                  </a:lnTo>
                  <a:cubicBezTo>
                    <a:pt x="271" y="550"/>
                    <a:pt x="16" y="821"/>
                    <a:pt x="16" y="1152"/>
                  </a:cubicBezTo>
                  <a:lnTo>
                    <a:pt x="16" y="1468"/>
                  </a:lnTo>
                  <a:cubicBezTo>
                    <a:pt x="16" y="1723"/>
                    <a:pt x="166" y="1934"/>
                    <a:pt x="407" y="2009"/>
                  </a:cubicBezTo>
                  <a:lnTo>
                    <a:pt x="1144" y="2250"/>
                  </a:lnTo>
                  <a:cubicBezTo>
                    <a:pt x="1159" y="2250"/>
                    <a:pt x="1174" y="2280"/>
                    <a:pt x="1189" y="2310"/>
                  </a:cubicBezTo>
                  <a:lnTo>
                    <a:pt x="1189" y="2536"/>
                  </a:lnTo>
                  <a:cubicBezTo>
                    <a:pt x="1189" y="2641"/>
                    <a:pt x="1099" y="2716"/>
                    <a:pt x="994" y="2716"/>
                  </a:cubicBezTo>
                  <a:lnTo>
                    <a:pt x="708" y="2716"/>
                  </a:lnTo>
                  <a:cubicBezTo>
                    <a:pt x="602" y="2716"/>
                    <a:pt x="512" y="2641"/>
                    <a:pt x="512" y="2536"/>
                  </a:cubicBezTo>
                  <a:cubicBezTo>
                    <a:pt x="512" y="2363"/>
                    <a:pt x="384" y="2276"/>
                    <a:pt x="258" y="2276"/>
                  </a:cubicBezTo>
                  <a:cubicBezTo>
                    <a:pt x="132" y="2276"/>
                    <a:pt x="8" y="2363"/>
                    <a:pt x="16" y="2536"/>
                  </a:cubicBezTo>
                  <a:cubicBezTo>
                    <a:pt x="0" y="2867"/>
                    <a:pt x="256" y="3168"/>
                    <a:pt x="587" y="3213"/>
                  </a:cubicBezTo>
                  <a:lnTo>
                    <a:pt x="587" y="3499"/>
                  </a:lnTo>
                  <a:cubicBezTo>
                    <a:pt x="587" y="3664"/>
                    <a:pt x="715" y="3747"/>
                    <a:pt x="843" y="3747"/>
                  </a:cubicBezTo>
                  <a:cubicBezTo>
                    <a:pt x="971" y="3747"/>
                    <a:pt x="1099" y="3664"/>
                    <a:pt x="1099" y="3499"/>
                  </a:cubicBezTo>
                  <a:lnTo>
                    <a:pt x="1099" y="3213"/>
                  </a:lnTo>
                  <a:cubicBezTo>
                    <a:pt x="1430" y="3168"/>
                    <a:pt x="1671" y="2867"/>
                    <a:pt x="1671" y="2536"/>
                  </a:cubicBezTo>
                  <a:lnTo>
                    <a:pt x="1686" y="2536"/>
                  </a:lnTo>
                  <a:lnTo>
                    <a:pt x="1686" y="2310"/>
                  </a:lnTo>
                  <a:cubicBezTo>
                    <a:pt x="1686" y="2069"/>
                    <a:pt x="1520" y="1844"/>
                    <a:pt x="1294" y="1768"/>
                  </a:cubicBezTo>
                  <a:lnTo>
                    <a:pt x="557" y="1528"/>
                  </a:lnTo>
                  <a:cubicBezTo>
                    <a:pt x="542" y="1528"/>
                    <a:pt x="512" y="1498"/>
                    <a:pt x="527" y="1468"/>
                  </a:cubicBezTo>
                  <a:lnTo>
                    <a:pt x="527" y="1152"/>
                  </a:lnTo>
                  <a:cubicBezTo>
                    <a:pt x="512" y="1076"/>
                    <a:pt x="572" y="1016"/>
                    <a:pt x="647" y="1016"/>
                  </a:cubicBezTo>
                  <a:lnTo>
                    <a:pt x="1054" y="1016"/>
                  </a:lnTo>
                  <a:cubicBezTo>
                    <a:pt x="1114" y="1016"/>
                    <a:pt x="1189" y="1076"/>
                    <a:pt x="1189" y="1152"/>
                  </a:cubicBezTo>
                  <a:cubicBezTo>
                    <a:pt x="1167" y="1332"/>
                    <a:pt x="1298" y="1422"/>
                    <a:pt x="1432" y="1422"/>
                  </a:cubicBezTo>
                  <a:cubicBezTo>
                    <a:pt x="1565" y="1422"/>
                    <a:pt x="1701" y="1332"/>
                    <a:pt x="1686" y="1152"/>
                  </a:cubicBezTo>
                  <a:cubicBezTo>
                    <a:pt x="1686" y="821"/>
                    <a:pt x="1430" y="550"/>
                    <a:pt x="1099" y="520"/>
                  </a:cubicBezTo>
                  <a:lnTo>
                    <a:pt x="1099" y="249"/>
                  </a:lnTo>
                  <a:cubicBezTo>
                    <a:pt x="1099" y="83"/>
                    <a:pt x="975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70"/>
            <p:cNvSpPr/>
            <p:nvPr/>
          </p:nvSpPr>
          <p:spPr>
            <a:xfrm>
              <a:off x="2557650" y="2026175"/>
              <a:ext cx="306350" cy="97650"/>
            </a:xfrm>
            <a:custGeom>
              <a:avLst/>
              <a:gdLst/>
              <a:ahLst/>
              <a:cxnLst/>
              <a:rect l="l" t="t" r="r" b="b"/>
              <a:pathLst>
                <a:path w="12254" h="3906" extrusionOk="0">
                  <a:moveTo>
                    <a:pt x="5952" y="0"/>
                  </a:moveTo>
                  <a:cubicBezTo>
                    <a:pt x="3916" y="0"/>
                    <a:pt x="1890" y="725"/>
                    <a:pt x="277" y="2145"/>
                  </a:cubicBezTo>
                  <a:cubicBezTo>
                    <a:pt x="127" y="2281"/>
                    <a:pt x="37" y="2476"/>
                    <a:pt x="22" y="2687"/>
                  </a:cubicBezTo>
                  <a:cubicBezTo>
                    <a:pt x="1" y="3149"/>
                    <a:pt x="382" y="3471"/>
                    <a:pt x="783" y="3471"/>
                  </a:cubicBezTo>
                  <a:cubicBezTo>
                    <a:pt x="957" y="3471"/>
                    <a:pt x="1135" y="3410"/>
                    <a:pt x="1285" y="3274"/>
                  </a:cubicBezTo>
                  <a:lnTo>
                    <a:pt x="1270" y="3274"/>
                  </a:lnTo>
                  <a:cubicBezTo>
                    <a:pt x="2098" y="2536"/>
                    <a:pt x="3091" y="2010"/>
                    <a:pt x="4159" y="1739"/>
                  </a:cubicBezTo>
                  <a:cubicBezTo>
                    <a:pt x="4437" y="1642"/>
                    <a:pt x="4368" y="1249"/>
                    <a:pt x="4107" y="1249"/>
                  </a:cubicBezTo>
                  <a:cubicBezTo>
                    <a:pt x="4086" y="1249"/>
                    <a:pt x="4063" y="1252"/>
                    <a:pt x="4039" y="1258"/>
                  </a:cubicBezTo>
                  <a:cubicBezTo>
                    <a:pt x="2895" y="1543"/>
                    <a:pt x="1827" y="2100"/>
                    <a:pt x="939" y="2898"/>
                  </a:cubicBezTo>
                  <a:cubicBezTo>
                    <a:pt x="889" y="2944"/>
                    <a:pt x="829" y="2964"/>
                    <a:pt x="772" y="2964"/>
                  </a:cubicBezTo>
                  <a:cubicBezTo>
                    <a:pt x="641" y="2964"/>
                    <a:pt x="518" y="2859"/>
                    <a:pt x="518" y="2702"/>
                  </a:cubicBezTo>
                  <a:cubicBezTo>
                    <a:pt x="518" y="2642"/>
                    <a:pt x="548" y="2567"/>
                    <a:pt x="608" y="2536"/>
                  </a:cubicBezTo>
                  <a:cubicBezTo>
                    <a:pt x="2129" y="1191"/>
                    <a:pt x="4038" y="511"/>
                    <a:pt x="5954" y="511"/>
                  </a:cubicBezTo>
                  <a:cubicBezTo>
                    <a:pt x="7638" y="511"/>
                    <a:pt x="9328" y="1037"/>
                    <a:pt x="10764" y="2100"/>
                  </a:cubicBezTo>
                  <a:cubicBezTo>
                    <a:pt x="10806" y="2135"/>
                    <a:pt x="10860" y="2153"/>
                    <a:pt x="10915" y="2153"/>
                  </a:cubicBezTo>
                  <a:cubicBezTo>
                    <a:pt x="10980" y="2153"/>
                    <a:pt x="11046" y="2127"/>
                    <a:pt x="11095" y="2070"/>
                  </a:cubicBezTo>
                  <a:cubicBezTo>
                    <a:pt x="11140" y="2025"/>
                    <a:pt x="11155" y="1950"/>
                    <a:pt x="11155" y="1890"/>
                  </a:cubicBezTo>
                  <a:lnTo>
                    <a:pt x="11140" y="1378"/>
                  </a:lnTo>
                  <a:cubicBezTo>
                    <a:pt x="11140" y="1303"/>
                    <a:pt x="11155" y="1243"/>
                    <a:pt x="11216" y="1197"/>
                  </a:cubicBezTo>
                  <a:cubicBezTo>
                    <a:pt x="11246" y="1137"/>
                    <a:pt x="11321" y="1107"/>
                    <a:pt x="11381" y="1107"/>
                  </a:cubicBezTo>
                  <a:cubicBezTo>
                    <a:pt x="11517" y="1107"/>
                    <a:pt x="11637" y="1212"/>
                    <a:pt x="11652" y="1348"/>
                  </a:cubicBezTo>
                  <a:lnTo>
                    <a:pt x="11712" y="3078"/>
                  </a:lnTo>
                  <a:cubicBezTo>
                    <a:pt x="11712" y="3138"/>
                    <a:pt x="11682" y="3214"/>
                    <a:pt x="11637" y="3259"/>
                  </a:cubicBezTo>
                  <a:cubicBezTo>
                    <a:pt x="11592" y="3319"/>
                    <a:pt x="11532" y="3349"/>
                    <a:pt x="11471" y="3349"/>
                  </a:cubicBezTo>
                  <a:lnTo>
                    <a:pt x="9741" y="3409"/>
                  </a:lnTo>
                  <a:cubicBezTo>
                    <a:pt x="9621" y="3409"/>
                    <a:pt x="9515" y="3319"/>
                    <a:pt x="9485" y="3214"/>
                  </a:cubicBezTo>
                  <a:cubicBezTo>
                    <a:pt x="9485" y="3199"/>
                    <a:pt x="9485" y="3183"/>
                    <a:pt x="9485" y="3168"/>
                  </a:cubicBezTo>
                  <a:cubicBezTo>
                    <a:pt x="9485" y="3018"/>
                    <a:pt x="9591" y="2913"/>
                    <a:pt x="9726" y="2898"/>
                  </a:cubicBezTo>
                  <a:lnTo>
                    <a:pt x="10223" y="2883"/>
                  </a:lnTo>
                  <a:cubicBezTo>
                    <a:pt x="10448" y="2867"/>
                    <a:pt x="10539" y="2567"/>
                    <a:pt x="10358" y="2431"/>
                  </a:cubicBezTo>
                  <a:cubicBezTo>
                    <a:pt x="9079" y="1513"/>
                    <a:pt x="7529" y="1002"/>
                    <a:pt x="5965" y="1002"/>
                  </a:cubicBezTo>
                  <a:cubicBezTo>
                    <a:pt x="5694" y="1002"/>
                    <a:pt x="5438" y="1017"/>
                    <a:pt x="5182" y="1047"/>
                  </a:cubicBezTo>
                  <a:cubicBezTo>
                    <a:pt x="4865" y="1076"/>
                    <a:pt x="4893" y="1546"/>
                    <a:pt x="5187" y="1546"/>
                  </a:cubicBezTo>
                  <a:cubicBezTo>
                    <a:pt x="5200" y="1546"/>
                    <a:pt x="5213" y="1545"/>
                    <a:pt x="5227" y="1543"/>
                  </a:cubicBezTo>
                  <a:cubicBezTo>
                    <a:pt x="5468" y="1528"/>
                    <a:pt x="5709" y="1513"/>
                    <a:pt x="5965" y="1513"/>
                  </a:cubicBezTo>
                  <a:cubicBezTo>
                    <a:pt x="5992" y="1513"/>
                    <a:pt x="6018" y="1513"/>
                    <a:pt x="6045" y="1513"/>
                  </a:cubicBezTo>
                  <a:cubicBezTo>
                    <a:pt x="7251" y="1513"/>
                    <a:pt x="8426" y="1843"/>
                    <a:pt x="9485" y="2446"/>
                  </a:cubicBezTo>
                  <a:cubicBezTo>
                    <a:pt x="9184" y="2567"/>
                    <a:pt x="8989" y="2852"/>
                    <a:pt x="9004" y="3183"/>
                  </a:cubicBezTo>
                  <a:cubicBezTo>
                    <a:pt x="9004" y="3214"/>
                    <a:pt x="9004" y="3259"/>
                    <a:pt x="9019" y="3304"/>
                  </a:cubicBezTo>
                  <a:cubicBezTo>
                    <a:pt x="9094" y="3650"/>
                    <a:pt x="9395" y="3906"/>
                    <a:pt x="9756" y="3906"/>
                  </a:cubicBezTo>
                  <a:lnTo>
                    <a:pt x="9786" y="3906"/>
                  </a:lnTo>
                  <a:lnTo>
                    <a:pt x="11502" y="3845"/>
                  </a:lnTo>
                  <a:cubicBezTo>
                    <a:pt x="11923" y="3830"/>
                    <a:pt x="12254" y="3469"/>
                    <a:pt x="12239" y="3063"/>
                  </a:cubicBezTo>
                  <a:lnTo>
                    <a:pt x="12164" y="1333"/>
                  </a:lnTo>
                  <a:cubicBezTo>
                    <a:pt x="12149" y="849"/>
                    <a:pt x="11785" y="612"/>
                    <a:pt x="11418" y="612"/>
                  </a:cubicBezTo>
                  <a:cubicBezTo>
                    <a:pt x="11032" y="612"/>
                    <a:pt x="10643" y="876"/>
                    <a:pt x="10659" y="1393"/>
                  </a:cubicBezTo>
                  <a:lnTo>
                    <a:pt x="10659" y="1408"/>
                  </a:lnTo>
                  <a:cubicBezTo>
                    <a:pt x="9221" y="465"/>
                    <a:pt x="7583" y="0"/>
                    <a:pt x="5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70"/>
            <p:cNvSpPr/>
            <p:nvPr/>
          </p:nvSpPr>
          <p:spPr>
            <a:xfrm>
              <a:off x="2557800" y="2357750"/>
              <a:ext cx="314300" cy="97350"/>
            </a:xfrm>
            <a:custGeom>
              <a:avLst/>
              <a:gdLst/>
              <a:ahLst/>
              <a:cxnLst/>
              <a:rect l="l" t="t" r="r" b="b"/>
              <a:pathLst>
                <a:path w="12572" h="3894" extrusionOk="0">
                  <a:moveTo>
                    <a:pt x="2498" y="1"/>
                  </a:moveTo>
                  <a:cubicBezTo>
                    <a:pt x="2488" y="1"/>
                    <a:pt x="2478" y="1"/>
                    <a:pt x="2468" y="1"/>
                  </a:cubicBezTo>
                  <a:lnTo>
                    <a:pt x="738" y="61"/>
                  </a:lnTo>
                  <a:cubicBezTo>
                    <a:pt x="316" y="76"/>
                    <a:pt x="1" y="422"/>
                    <a:pt x="16" y="844"/>
                  </a:cubicBezTo>
                  <a:lnTo>
                    <a:pt x="76" y="2559"/>
                  </a:lnTo>
                  <a:cubicBezTo>
                    <a:pt x="90" y="3050"/>
                    <a:pt x="455" y="3287"/>
                    <a:pt x="821" y="3287"/>
                  </a:cubicBezTo>
                  <a:cubicBezTo>
                    <a:pt x="1207" y="3287"/>
                    <a:pt x="1596" y="3023"/>
                    <a:pt x="1580" y="2514"/>
                  </a:cubicBezTo>
                  <a:lnTo>
                    <a:pt x="1580" y="2499"/>
                  </a:lnTo>
                  <a:cubicBezTo>
                    <a:pt x="2993" y="3415"/>
                    <a:pt x="4625" y="3894"/>
                    <a:pt x="6285" y="3894"/>
                  </a:cubicBezTo>
                  <a:cubicBezTo>
                    <a:pt x="6888" y="3894"/>
                    <a:pt x="7494" y="3831"/>
                    <a:pt x="8095" y="3702"/>
                  </a:cubicBezTo>
                  <a:cubicBezTo>
                    <a:pt x="8231" y="3687"/>
                    <a:pt x="8366" y="3642"/>
                    <a:pt x="8516" y="3612"/>
                  </a:cubicBezTo>
                  <a:cubicBezTo>
                    <a:pt x="8923" y="3492"/>
                    <a:pt x="9329" y="3356"/>
                    <a:pt x="9720" y="3191"/>
                  </a:cubicBezTo>
                  <a:cubicBezTo>
                    <a:pt x="9954" y="3053"/>
                    <a:pt x="9836" y="2715"/>
                    <a:pt x="9596" y="2715"/>
                  </a:cubicBezTo>
                  <a:cubicBezTo>
                    <a:pt x="9573" y="2715"/>
                    <a:pt x="9549" y="2718"/>
                    <a:pt x="9525" y="2724"/>
                  </a:cubicBezTo>
                  <a:cubicBezTo>
                    <a:pt x="9163" y="2890"/>
                    <a:pt x="8787" y="3010"/>
                    <a:pt x="8396" y="3116"/>
                  </a:cubicBezTo>
                  <a:cubicBezTo>
                    <a:pt x="8261" y="3161"/>
                    <a:pt x="8125" y="3191"/>
                    <a:pt x="8005" y="3221"/>
                  </a:cubicBezTo>
                  <a:cubicBezTo>
                    <a:pt x="7448" y="3341"/>
                    <a:pt x="6876" y="3402"/>
                    <a:pt x="6305" y="3402"/>
                  </a:cubicBezTo>
                  <a:cubicBezTo>
                    <a:pt x="4574" y="3402"/>
                    <a:pt x="2874" y="2845"/>
                    <a:pt x="1490" y="1807"/>
                  </a:cubicBezTo>
                  <a:cubicBezTo>
                    <a:pt x="1445" y="1774"/>
                    <a:pt x="1391" y="1758"/>
                    <a:pt x="1338" y="1758"/>
                  </a:cubicBezTo>
                  <a:cubicBezTo>
                    <a:pt x="1269" y="1758"/>
                    <a:pt x="1202" y="1785"/>
                    <a:pt x="1159" y="1837"/>
                  </a:cubicBezTo>
                  <a:cubicBezTo>
                    <a:pt x="1114" y="1882"/>
                    <a:pt x="1084" y="1957"/>
                    <a:pt x="1084" y="2017"/>
                  </a:cubicBezTo>
                  <a:lnTo>
                    <a:pt x="1099" y="2529"/>
                  </a:lnTo>
                  <a:cubicBezTo>
                    <a:pt x="1114" y="2589"/>
                    <a:pt x="1084" y="2664"/>
                    <a:pt x="1039" y="2709"/>
                  </a:cubicBezTo>
                  <a:cubicBezTo>
                    <a:pt x="994" y="2770"/>
                    <a:pt x="933" y="2800"/>
                    <a:pt x="858" y="2800"/>
                  </a:cubicBezTo>
                  <a:cubicBezTo>
                    <a:pt x="723" y="2800"/>
                    <a:pt x="602" y="2694"/>
                    <a:pt x="602" y="2559"/>
                  </a:cubicBezTo>
                  <a:lnTo>
                    <a:pt x="542" y="829"/>
                  </a:lnTo>
                  <a:cubicBezTo>
                    <a:pt x="542" y="768"/>
                    <a:pt x="557" y="693"/>
                    <a:pt x="602" y="648"/>
                  </a:cubicBezTo>
                  <a:cubicBezTo>
                    <a:pt x="647" y="588"/>
                    <a:pt x="708" y="558"/>
                    <a:pt x="783" y="558"/>
                  </a:cubicBezTo>
                  <a:lnTo>
                    <a:pt x="2498" y="498"/>
                  </a:lnTo>
                  <a:cubicBezTo>
                    <a:pt x="2618" y="498"/>
                    <a:pt x="2739" y="573"/>
                    <a:pt x="2754" y="693"/>
                  </a:cubicBezTo>
                  <a:cubicBezTo>
                    <a:pt x="2754" y="708"/>
                    <a:pt x="2754" y="723"/>
                    <a:pt x="2754" y="738"/>
                  </a:cubicBezTo>
                  <a:cubicBezTo>
                    <a:pt x="2769" y="874"/>
                    <a:pt x="2664" y="994"/>
                    <a:pt x="2513" y="1009"/>
                  </a:cubicBezTo>
                  <a:lnTo>
                    <a:pt x="2032" y="1024"/>
                  </a:lnTo>
                  <a:cubicBezTo>
                    <a:pt x="1791" y="1024"/>
                    <a:pt x="1701" y="1340"/>
                    <a:pt x="1896" y="1476"/>
                  </a:cubicBezTo>
                  <a:cubicBezTo>
                    <a:pt x="3212" y="2418"/>
                    <a:pt x="4761" y="2895"/>
                    <a:pt x="6319" y="2895"/>
                  </a:cubicBezTo>
                  <a:cubicBezTo>
                    <a:pt x="7523" y="2895"/>
                    <a:pt x="8732" y="2610"/>
                    <a:pt x="9840" y="2032"/>
                  </a:cubicBezTo>
                  <a:lnTo>
                    <a:pt x="9961" y="1957"/>
                  </a:lnTo>
                  <a:cubicBezTo>
                    <a:pt x="10442" y="1686"/>
                    <a:pt x="10894" y="1370"/>
                    <a:pt x="11315" y="1009"/>
                  </a:cubicBezTo>
                  <a:cubicBezTo>
                    <a:pt x="11360" y="964"/>
                    <a:pt x="11420" y="942"/>
                    <a:pt x="11482" y="942"/>
                  </a:cubicBezTo>
                  <a:cubicBezTo>
                    <a:pt x="11544" y="942"/>
                    <a:pt x="11608" y="964"/>
                    <a:pt x="11661" y="1009"/>
                  </a:cubicBezTo>
                  <a:cubicBezTo>
                    <a:pt x="11706" y="1054"/>
                    <a:pt x="11736" y="1130"/>
                    <a:pt x="11736" y="1190"/>
                  </a:cubicBezTo>
                  <a:cubicBezTo>
                    <a:pt x="11736" y="1265"/>
                    <a:pt x="11706" y="1325"/>
                    <a:pt x="11646" y="1370"/>
                  </a:cubicBezTo>
                  <a:cubicBezTo>
                    <a:pt x="11330" y="1656"/>
                    <a:pt x="10969" y="1912"/>
                    <a:pt x="10608" y="2153"/>
                  </a:cubicBezTo>
                  <a:cubicBezTo>
                    <a:pt x="10359" y="2290"/>
                    <a:pt x="10501" y="2622"/>
                    <a:pt x="10728" y="2622"/>
                  </a:cubicBezTo>
                  <a:cubicBezTo>
                    <a:pt x="10776" y="2622"/>
                    <a:pt x="10827" y="2608"/>
                    <a:pt x="10879" y="2574"/>
                  </a:cubicBezTo>
                  <a:cubicBezTo>
                    <a:pt x="11270" y="2333"/>
                    <a:pt x="11631" y="2047"/>
                    <a:pt x="11992" y="1746"/>
                  </a:cubicBezTo>
                  <a:cubicBezTo>
                    <a:pt x="12572" y="1226"/>
                    <a:pt x="12082" y="417"/>
                    <a:pt x="11480" y="417"/>
                  </a:cubicBezTo>
                  <a:cubicBezTo>
                    <a:pt x="11316" y="417"/>
                    <a:pt x="11145" y="477"/>
                    <a:pt x="10984" y="618"/>
                  </a:cubicBezTo>
                  <a:lnTo>
                    <a:pt x="10954" y="633"/>
                  </a:lnTo>
                  <a:cubicBezTo>
                    <a:pt x="10578" y="964"/>
                    <a:pt x="10156" y="1265"/>
                    <a:pt x="9690" y="1521"/>
                  </a:cubicBezTo>
                  <a:lnTo>
                    <a:pt x="9585" y="1581"/>
                  </a:lnTo>
                  <a:cubicBezTo>
                    <a:pt x="8548" y="2118"/>
                    <a:pt x="7413" y="2385"/>
                    <a:pt x="6281" y="2385"/>
                  </a:cubicBezTo>
                  <a:cubicBezTo>
                    <a:pt x="5065" y="2385"/>
                    <a:pt x="3852" y="2076"/>
                    <a:pt x="2769" y="1461"/>
                  </a:cubicBezTo>
                  <a:cubicBezTo>
                    <a:pt x="3070" y="1340"/>
                    <a:pt x="3250" y="1039"/>
                    <a:pt x="3250" y="723"/>
                  </a:cubicBezTo>
                  <a:cubicBezTo>
                    <a:pt x="3235" y="678"/>
                    <a:pt x="3235" y="633"/>
                    <a:pt x="3235" y="603"/>
                  </a:cubicBezTo>
                  <a:cubicBezTo>
                    <a:pt x="3162" y="252"/>
                    <a:pt x="2847" y="1"/>
                    <a:pt x="2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0" name="Google Shape;3320;p70"/>
          <p:cNvGrpSpPr/>
          <p:nvPr/>
        </p:nvGrpSpPr>
        <p:grpSpPr>
          <a:xfrm>
            <a:off x="5952045" y="1247250"/>
            <a:ext cx="276875" cy="430700"/>
            <a:chOff x="3792675" y="2026025"/>
            <a:chExt cx="276875" cy="430700"/>
          </a:xfrm>
        </p:grpSpPr>
        <p:sp>
          <p:nvSpPr>
            <p:cNvPr id="3321" name="Google Shape;3321;p70"/>
            <p:cNvSpPr/>
            <p:nvPr/>
          </p:nvSpPr>
          <p:spPr>
            <a:xfrm>
              <a:off x="3792675" y="2026025"/>
              <a:ext cx="268225" cy="430700"/>
            </a:xfrm>
            <a:custGeom>
              <a:avLst/>
              <a:gdLst/>
              <a:ahLst/>
              <a:cxnLst/>
              <a:rect l="l" t="t" r="r" b="b"/>
              <a:pathLst>
                <a:path w="10729" h="17228" extrusionOk="0">
                  <a:moveTo>
                    <a:pt x="5929" y="10321"/>
                  </a:moveTo>
                  <a:lnTo>
                    <a:pt x="5929" y="11073"/>
                  </a:lnTo>
                  <a:lnTo>
                    <a:pt x="5207" y="11073"/>
                  </a:lnTo>
                  <a:lnTo>
                    <a:pt x="5207" y="10321"/>
                  </a:lnTo>
                  <a:close/>
                  <a:moveTo>
                    <a:pt x="5542" y="0"/>
                  </a:moveTo>
                  <a:cubicBezTo>
                    <a:pt x="4292" y="0"/>
                    <a:pt x="3021" y="456"/>
                    <a:pt x="1987" y="1459"/>
                  </a:cubicBezTo>
                  <a:cubicBezTo>
                    <a:pt x="1800" y="1635"/>
                    <a:pt x="1967" y="1892"/>
                    <a:pt x="2164" y="1892"/>
                  </a:cubicBezTo>
                  <a:cubicBezTo>
                    <a:pt x="2220" y="1892"/>
                    <a:pt x="2279" y="1871"/>
                    <a:pt x="2333" y="1820"/>
                  </a:cubicBezTo>
                  <a:cubicBezTo>
                    <a:pt x="3267" y="912"/>
                    <a:pt x="4414" y="500"/>
                    <a:pt x="5542" y="500"/>
                  </a:cubicBezTo>
                  <a:cubicBezTo>
                    <a:pt x="7758" y="500"/>
                    <a:pt x="9898" y="2091"/>
                    <a:pt x="10187" y="4634"/>
                  </a:cubicBezTo>
                  <a:cubicBezTo>
                    <a:pt x="10217" y="4814"/>
                    <a:pt x="10217" y="4995"/>
                    <a:pt x="10217" y="5160"/>
                  </a:cubicBezTo>
                  <a:cubicBezTo>
                    <a:pt x="10217" y="5341"/>
                    <a:pt x="10217" y="5507"/>
                    <a:pt x="10202" y="5687"/>
                  </a:cubicBezTo>
                  <a:cubicBezTo>
                    <a:pt x="9961" y="7824"/>
                    <a:pt x="8276" y="9539"/>
                    <a:pt x="6125" y="9795"/>
                  </a:cubicBezTo>
                  <a:cubicBezTo>
                    <a:pt x="5936" y="9810"/>
                    <a:pt x="5752" y="9817"/>
                    <a:pt x="5568" y="9817"/>
                  </a:cubicBezTo>
                  <a:cubicBezTo>
                    <a:pt x="5384" y="9817"/>
                    <a:pt x="5199" y="9810"/>
                    <a:pt x="5011" y="9795"/>
                  </a:cubicBezTo>
                  <a:cubicBezTo>
                    <a:pt x="2679" y="9509"/>
                    <a:pt x="919" y="7523"/>
                    <a:pt x="919" y="5160"/>
                  </a:cubicBezTo>
                  <a:cubicBezTo>
                    <a:pt x="919" y="4890"/>
                    <a:pt x="949" y="4619"/>
                    <a:pt x="994" y="4348"/>
                  </a:cubicBezTo>
                  <a:cubicBezTo>
                    <a:pt x="1009" y="4213"/>
                    <a:pt x="1039" y="4077"/>
                    <a:pt x="1084" y="3942"/>
                  </a:cubicBezTo>
                  <a:cubicBezTo>
                    <a:pt x="1190" y="3566"/>
                    <a:pt x="1340" y="3205"/>
                    <a:pt x="1536" y="2858"/>
                  </a:cubicBezTo>
                  <a:cubicBezTo>
                    <a:pt x="1669" y="2653"/>
                    <a:pt x="1487" y="2461"/>
                    <a:pt x="1310" y="2461"/>
                  </a:cubicBezTo>
                  <a:cubicBezTo>
                    <a:pt x="1228" y="2461"/>
                    <a:pt x="1147" y="2503"/>
                    <a:pt x="1099" y="2603"/>
                  </a:cubicBezTo>
                  <a:cubicBezTo>
                    <a:pt x="874" y="2994"/>
                    <a:pt x="708" y="3400"/>
                    <a:pt x="588" y="3821"/>
                  </a:cubicBezTo>
                  <a:cubicBezTo>
                    <a:pt x="558" y="3972"/>
                    <a:pt x="528" y="4122"/>
                    <a:pt x="497" y="4258"/>
                  </a:cubicBezTo>
                  <a:cubicBezTo>
                    <a:pt x="1" y="7086"/>
                    <a:pt x="1882" y="9764"/>
                    <a:pt x="4710" y="10261"/>
                  </a:cubicBezTo>
                  <a:lnTo>
                    <a:pt x="4710" y="11073"/>
                  </a:lnTo>
                  <a:lnTo>
                    <a:pt x="4214" y="11073"/>
                  </a:lnTo>
                  <a:cubicBezTo>
                    <a:pt x="4063" y="11073"/>
                    <a:pt x="3958" y="11179"/>
                    <a:pt x="3958" y="11314"/>
                  </a:cubicBezTo>
                  <a:lnTo>
                    <a:pt x="3958" y="12683"/>
                  </a:lnTo>
                  <a:cubicBezTo>
                    <a:pt x="3943" y="12864"/>
                    <a:pt x="4075" y="12954"/>
                    <a:pt x="4206" y="12954"/>
                  </a:cubicBezTo>
                  <a:cubicBezTo>
                    <a:pt x="4338" y="12954"/>
                    <a:pt x="4470" y="12864"/>
                    <a:pt x="4454" y="12683"/>
                  </a:cubicBezTo>
                  <a:lnTo>
                    <a:pt x="4454" y="11570"/>
                  </a:lnTo>
                  <a:lnTo>
                    <a:pt x="6681" y="11570"/>
                  </a:lnTo>
                  <a:lnTo>
                    <a:pt x="6681" y="15557"/>
                  </a:lnTo>
                  <a:cubicBezTo>
                    <a:pt x="6651" y="16159"/>
                    <a:pt x="6155" y="16625"/>
                    <a:pt x="5568" y="16625"/>
                  </a:cubicBezTo>
                  <a:cubicBezTo>
                    <a:pt x="4966" y="16625"/>
                    <a:pt x="4485" y="16159"/>
                    <a:pt x="4454" y="15557"/>
                  </a:cubicBezTo>
                  <a:lnTo>
                    <a:pt x="4454" y="13782"/>
                  </a:lnTo>
                  <a:cubicBezTo>
                    <a:pt x="4470" y="13601"/>
                    <a:pt x="4338" y="13511"/>
                    <a:pt x="4206" y="13511"/>
                  </a:cubicBezTo>
                  <a:cubicBezTo>
                    <a:pt x="4075" y="13511"/>
                    <a:pt x="3943" y="13601"/>
                    <a:pt x="3958" y="13782"/>
                  </a:cubicBezTo>
                  <a:lnTo>
                    <a:pt x="3958" y="15557"/>
                  </a:lnTo>
                  <a:cubicBezTo>
                    <a:pt x="3928" y="16475"/>
                    <a:pt x="4650" y="17227"/>
                    <a:pt x="5568" y="17227"/>
                  </a:cubicBezTo>
                  <a:cubicBezTo>
                    <a:pt x="6486" y="17227"/>
                    <a:pt x="7208" y="16475"/>
                    <a:pt x="7178" y="15557"/>
                  </a:cubicBezTo>
                  <a:lnTo>
                    <a:pt x="7178" y="11314"/>
                  </a:lnTo>
                  <a:cubicBezTo>
                    <a:pt x="7178" y="11179"/>
                    <a:pt x="7072" y="11073"/>
                    <a:pt x="6922" y="11073"/>
                  </a:cubicBezTo>
                  <a:lnTo>
                    <a:pt x="6425" y="11073"/>
                  </a:lnTo>
                  <a:lnTo>
                    <a:pt x="6425" y="10261"/>
                  </a:lnTo>
                  <a:cubicBezTo>
                    <a:pt x="8697" y="9870"/>
                    <a:pt x="10443" y="8019"/>
                    <a:pt x="10698" y="5747"/>
                  </a:cubicBezTo>
                  <a:cubicBezTo>
                    <a:pt x="10714" y="5552"/>
                    <a:pt x="10729" y="5371"/>
                    <a:pt x="10729" y="5176"/>
                  </a:cubicBezTo>
                  <a:cubicBezTo>
                    <a:pt x="10729" y="4980"/>
                    <a:pt x="10714" y="4784"/>
                    <a:pt x="10698" y="4589"/>
                  </a:cubicBezTo>
                  <a:cubicBezTo>
                    <a:pt x="10379" y="1765"/>
                    <a:pt x="8002" y="0"/>
                    <a:pt x="5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70"/>
            <p:cNvSpPr/>
            <p:nvPr/>
          </p:nvSpPr>
          <p:spPr>
            <a:xfrm>
              <a:off x="3828800" y="2051900"/>
              <a:ext cx="240750" cy="206600"/>
            </a:xfrm>
            <a:custGeom>
              <a:avLst/>
              <a:gdLst/>
              <a:ahLst/>
              <a:cxnLst/>
              <a:rect l="l" t="t" r="r" b="b"/>
              <a:pathLst>
                <a:path w="9630" h="8264" extrusionOk="0">
                  <a:moveTo>
                    <a:pt x="4123" y="514"/>
                  </a:moveTo>
                  <a:cubicBezTo>
                    <a:pt x="7343" y="514"/>
                    <a:pt x="8968" y="4411"/>
                    <a:pt x="6681" y="6698"/>
                  </a:cubicBezTo>
                  <a:cubicBezTo>
                    <a:pt x="5942" y="7432"/>
                    <a:pt x="5036" y="7761"/>
                    <a:pt x="4147" y="7761"/>
                  </a:cubicBezTo>
                  <a:cubicBezTo>
                    <a:pt x="2283" y="7761"/>
                    <a:pt x="497" y="6316"/>
                    <a:pt x="497" y="4125"/>
                  </a:cubicBezTo>
                  <a:cubicBezTo>
                    <a:pt x="497" y="2124"/>
                    <a:pt x="2122" y="514"/>
                    <a:pt x="4123" y="514"/>
                  </a:cubicBezTo>
                  <a:close/>
                  <a:moveTo>
                    <a:pt x="4147" y="1"/>
                  </a:moveTo>
                  <a:cubicBezTo>
                    <a:pt x="2029" y="1"/>
                    <a:pt x="0" y="1644"/>
                    <a:pt x="0" y="4125"/>
                  </a:cubicBezTo>
                  <a:cubicBezTo>
                    <a:pt x="0" y="6412"/>
                    <a:pt x="1851" y="8248"/>
                    <a:pt x="4123" y="8263"/>
                  </a:cubicBezTo>
                  <a:cubicBezTo>
                    <a:pt x="7794" y="8248"/>
                    <a:pt x="9630" y="3809"/>
                    <a:pt x="7042" y="1222"/>
                  </a:cubicBezTo>
                  <a:cubicBezTo>
                    <a:pt x="6198" y="378"/>
                    <a:pt x="5162" y="1"/>
                    <a:pt x="4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70"/>
            <p:cNvSpPr/>
            <p:nvPr/>
          </p:nvSpPr>
          <p:spPr>
            <a:xfrm>
              <a:off x="3847600" y="2091900"/>
              <a:ext cx="148500" cy="130100"/>
            </a:xfrm>
            <a:custGeom>
              <a:avLst/>
              <a:gdLst/>
              <a:ahLst/>
              <a:cxnLst/>
              <a:rect l="l" t="t" r="r" b="b"/>
              <a:pathLst>
                <a:path w="5940" h="5204" extrusionOk="0">
                  <a:moveTo>
                    <a:pt x="3115" y="524"/>
                  </a:moveTo>
                  <a:lnTo>
                    <a:pt x="3115" y="976"/>
                  </a:lnTo>
                  <a:cubicBezTo>
                    <a:pt x="2709" y="991"/>
                    <a:pt x="2393" y="1307"/>
                    <a:pt x="2393" y="1713"/>
                  </a:cubicBezTo>
                  <a:lnTo>
                    <a:pt x="2393" y="2104"/>
                  </a:lnTo>
                  <a:cubicBezTo>
                    <a:pt x="2393" y="2390"/>
                    <a:pt x="2573" y="2631"/>
                    <a:pt x="2844" y="2721"/>
                  </a:cubicBezTo>
                  <a:lnTo>
                    <a:pt x="3747" y="3022"/>
                  </a:lnTo>
                  <a:cubicBezTo>
                    <a:pt x="3807" y="3037"/>
                    <a:pt x="3837" y="3082"/>
                    <a:pt x="3837" y="3142"/>
                  </a:cubicBezTo>
                  <a:lnTo>
                    <a:pt x="3837" y="3428"/>
                  </a:lnTo>
                  <a:cubicBezTo>
                    <a:pt x="3837" y="3594"/>
                    <a:pt x="3702" y="3714"/>
                    <a:pt x="3551" y="3714"/>
                  </a:cubicBezTo>
                  <a:lnTo>
                    <a:pt x="3190" y="3714"/>
                  </a:lnTo>
                  <a:cubicBezTo>
                    <a:pt x="3025" y="3714"/>
                    <a:pt x="2904" y="3594"/>
                    <a:pt x="2904" y="3428"/>
                  </a:cubicBezTo>
                  <a:cubicBezTo>
                    <a:pt x="2904" y="3263"/>
                    <a:pt x="2777" y="3180"/>
                    <a:pt x="2649" y="3180"/>
                  </a:cubicBezTo>
                  <a:cubicBezTo>
                    <a:pt x="2521" y="3180"/>
                    <a:pt x="2393" y="3263"/>
                    <a:pt x="2393" y="3428"/>
                  </a:cubicBezTo>
                  <a:cubicBezTo>
                    <a:pt x="2393" y="3834"/>
                    <a:pt x="2694" y="4165"/>
                    <a:pt x="3100" y="4211"/>
                  </a:cubicBezTo>
                  <a:lnTo>
                    <a:pt x="3100" y="4677"/>
                  </a:lnTo>
                  <a:cubicBezTo>
                    <a:pt x="2062" y="4542"/>
                    <a:pt x="1279" y="3654"/>
                    <a:pt x="1279" y="2601"/>
                  </a:cubicBezTo>
                  <a:cubicBezTo>
                    <a:pt x="1279" y="1532"/>
                    <a:pt x="2077" y="645"/>
                    <a:pt x="3115" y="524"/>
                  </a:cubicBezTo>
                  <a:close/>
                  <a:moveTo>
                    <a:pt x="3354" y="0"/>
                  </a:moveTo>
                  <a:cubicBezTo>
                    <a:pt x="2596" y="0"/>
                    <a:pt x="1830" y="326"/>
                    <a:pt x="1295" y="1021"/>
                  </a:cubicBezTo>
                  <a:cubicBezTo>
                    <a:pt x="1" y="2736"/>
                    <a:pt x="1219" y="5204"/>
                    <a:pt x="3371" y="5204"/>
                  </a:cubicBezTo>
                  <a:cubicBezTo>
                    <a:pt x="4605" y="5189"/>
                    <a:pt x="5658" y="4331"/>
                    <a:pt x="5914" y="3127"/>
                  </a:cubicBezTo>
                  <a:cubicBezTo>
                    <a:pt x="5940" y="2954"/>
                    <a:pt x="5800" y="2845"/>
                    <a:pt x="5660" y="2845"/>
                  </a:cubicBezTo>
                  <a:cubicBezTo>
                    <a:pt x="5558" y="2845"/>
                    <a:pt x="5455" y="2903"/>
                    <a:pt x="5417" y="3037"/>
                  </a:cubicBezTo>
                  <a:cubicBezTo>
                    <a:pt x="5237" y="3910"/>
                    <a:pt x="4499" y="4587"/>
                    <a:pt x="3612" y="4692"/>
                  </a:cubicBezTo>
                  <a:lnTo>
                    <a:pt x="3612" y="4226"/>
                  </a:lnTo>
                  <a:cubicBezTo>
                    <a:pt x="4018" y="4196"/>
                    <a:pt x="4349" y="3849"/>
                    <a:pt x="4349" y="3428"/>
                  </a:cubicBezTo>
                  <a:lnTo>
                    <a:pt x="4349" y="3142"/>
                  </a:lnTo>
                  <a:cubicBezTo>
                    <a:pt x="4349" y="2872"/>
                    <a:pt x="4168" y="2616"/>
                    <a:pt x="3897" y="2541"/>
                  </a:cubicBezTo>
                  <a:lnTo>
                    <a:pt x="2995" y="2240"/>
                  </a:lnTo>
                  <a:cubicBezTo>
                    <a:pt x="2935" y="2225"/>
                    <a:pt x="2889" y="2164"/>
                    <a:pt x="2904" y="2104"/>
                  </a:cubicBezTo>
                  <a:lnTo>
                    <a:pt x="2904" y="1713"/>
                  </a:lnTo>
                  <a:cubicBezTo>
                    <a:pt x="2904" y="1593"/>
                    <a:pt x="2995" y="1487"/>
                    <a:pt x="3130" y="1487"/>
                  </a:cubicBezTo>
                  <a:lnTo>
                    <a:pt x="3612" y="1487"/>
                  </a:lnTo>
                  <a:cubicBezTo>
                    <a:pt x="3732" y="1487"/>
                    <a:pt x="3837" y="1593"/>
                    <a:pt x="3837" y="1713"/>
                  </a:cubicBezTo>
                  <a:cubicBezTo>
                    <a:pt x="3837" y="1878"/>
                    <a:pt x="3965" y="1961"/>
                    <a:pt x="4093" y="1961"/>
                  </a:cubicBezTo>
                  <a:cubicBezTo>
                    <a:pt x="4221" y="1961"/>
                    <a:pt x="4349" y="1878"/>
                    <a:pt x="4349" y="1713"/>
                  </a:cubicBezTo>
                  <a:cubicBezTo>
                    <a:pt x="4349" y="1307"/>
                    <a:pt x="4018" y="991"/>
                    <a:pt x="3627" y="976"/>
                  </a:cubicBezTo>
                  <a:lnTo>
                    <a:pt x="3627" y="524"/>
                  </a:lnTo>
                  <a:cubicBezTo>
                    <a:pt x="4469" y="630"/>
                    <a:pt x="5161" y="1232"/>
                    <a:pt x="5387" y="2044"/>
                  </a:cubicBezTo>
                  <a:cubicBezTo>
                    <a:pt x="5423" y="2177"/>
                    <a:pt x="5523" y="2235"/>
                    <a:pt x="5623" y="2235"/>
                  </a:cubicBezTo>
                  <a:cubicBezTo>
                    <a:pt x="5772" y="2235"/>
                    <a:pt x="5922" y="2107"/>
                    <a:pt x="5868" y="1909"/>
                  </a:cubicBezTo>
                  <a:cubicBezTo>
                    <a:pt x="5530" y="681"/>
                    <a:pt x="4451" y="0"/>
                    <a:pt x="3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4" name="Google Shape;3324;p70"/>
          <p:cNvGrpSpPr/>
          <p:nvPr/>
        </p:nvGrpSpPr>
        <p:grpSpPr>
          <a:xfrm>
            <a:off x="5081040" y="1248000"/>
            <a:ext cx="344950" cy="429200"/>
            <a:chOff x="6432850" y="3046500"/>
            <a:chExt cx="344950" cy="429200"/>
          </a:xfrm>
        </p:grpSpPr>
        <p:sp>
          <p:nvSpPr>
            <p:cNvPr id="3325" name="Google Shape;3325;p70"/>
            <p:cNvSpPr/>
            <p:nvPr/>
          </p:nvSpPr>
          <p:spPr>
            <a:xfrm>
              <a:off x="6432850" y="3046500"/>
              <a:ext cx="344950" cy="429200"/>
            </a:xfrm>
            <a:custGeom>
              <a:avLst/>
              <a:gdLst/>
              <a:ahLst/>
              <a:cxnLst/>
              <a:rect l="l" t="t" r="r" b="b"/>
              <a:pathLst>
                <a:path w="13798" h="17168" extrusionOk="0">
                  <a:moveTo>
                    <a:pt x="241" y="0"/>
                  </a:moveTo>
                  <a:cubicBezTo>
                    <a:pt x="106" y="0"/>
                    <a:pt x="0" y="120"/>
                    <a:pt x="0" y="256"/>
                  </a:cubicBezTo>
                  <a:lnTo>
                    <a:pt x="0" y="14504"/>
                  </a:lnTo>
                  <a:cubicBezTo>
                    <a:pt x="0" y="14640"/>
                    <a:pt x="106" y="14745"/>
                    <a:pt x="241" y="14760"/>
                  </a:cubicBezTo>
                  <a:lnTo>
                    <a:pt x="1309" y="14760"/>
                  </a:lnTo>
                  <a:lnTo>
                    <a:pt x="1309" y="15708"/>
                  </a:lnTo>
                  <a:cubicBezTo>
                    <a:pt x="1309" y="15843"/>
                    <a:pt x="1430" y="15964"/>
                    <a:pt x="1565" y="15964"/>
                  </a:cubicBezTo>
                  <a:lnTo>
                    <a:pt x="2633" y="15964"/>
                  </a:lnTo>
                  <a:lnTo>
                    <a:pt x="2633" y="16912"/>
                  </a:lnTo>
                  <a:cubicBezTo>
                    <a:pt x="2618" y="17047"/>
                    <a:pt x="2739" y="17167"/>
                    <a:pt x="2874" y="17167"/>
                  </a:cubicBezTo>
                  <a:lnTo>
                    <a:pt x="13542" y="17167"/>
                  </a:lnTo>
                  <a:cubicBezTo>
                    <a:pt x="13677" y="17167"/>
                    <a:pt x="13797" y="17047"/>
                    <a:pt x="13797" y="16912"/>
                  </a:cubicBezTo>
                  <a:lnTo>
                    <a:pt x="13797" y="5732"/>
                  </a:lnTo>
                  <a:cubicBezTo>
                    <a:pt x="13797" y="5559"/>
                    <a:pt x="13670" y="5473"/>
                    <a:pt x="13542" y="5473"/>
                  </a:cubicBezTo>
                  <a:cubicBezTo>
                    <a:pt x="13414" y="5473"/>
                    <a:pt x="13286" y="5559"/>
                    <a:pt x="13286" y="5732"/>
                  </a:cubicBezTo>
                  <a:lnTo>
                    <a:pt x="13286" y="16656"/>
                  </a:lnTo>
                  <a:lnTo>
                    <a:pt x="3130" y="16656"/>
                  </a:lnTo>
                  <a:lnTo>
                    <a:pt x="3130" y="2919"/>
                  </a:lnTo>
                  <a:lnTo>
                    <a:pt x="13286" y="2919"/>
                  </a:lnTo>
                  <a:lnTo>
                    <a:pt x="13286" y="4634"/>
                  </a:lnTo>
                  <a:cubicBezTo>
                    <a:pt x="13286" y="4770"/>
                    <a:pt x="13406" y="4875"/>
                    <a:pt x="13542" y="4875"/>
                  </a:cubicBezTo>
                  <a:lnTo>
                    <a:pt x="13542" y="4890"/>
                  </a:lnTo>
                  <a:cubicBezTo>
                    <a:pt x="13692" y="4890"/>
                    <a:pt x="13797" y="4785"/>
                    <a:pt x="13797" y="4634"/>
                  </a:cubicBezTo>
                  <a:lnTo>
                    <a:pt x="13797" y="2663"/>
                  </a:lnTo>
                  <a:cubicBezTo>
                    <a:pt x="13797" y="2513"/>
                    <a:pt x="13692" y="2407"/>
                    <a:pt x="13542" y="2407"/>
                  </a:cubicBezTo>
                  <a:lnTo>
                    <a:pt x="12488" y="2407"/>
                  </a:lnTo>
                  <a:lnTo>
                    <a:pt x="12488" y="1459"/>
                  </a:lnTo>
                  <a:cubicBezTo>
                    <a:pt x="12488" y="1309"/>
                    <a:pt x="12368" y="1204"/>
                    <a:pt x="12233" y="1204"/>
                  </a:cubicBezTo>
                  <a:lnTo>
                    <a:pt x="11164" y="1204"/>
                  </a:lnTo>
                  <a:lnTo>
                    <a:pt x="11164" y="256"/>
                  </a:lnTo>
                  <a:cubicBezTo>
                    <a:pt x="11164" y="105"/>
                    <a:pt x="11059" y="0"/>
                    <a:pt x="10924" y="0"/>
                  </a:cubicBezTo>
                  <a:lnTo>
                    <a:pt x="6545" y="0"/>
                  </a:lnTo>
                  <a:cubicBezTo>
                    <a:pt x="6229" y="30"/>
                    <a:pt x="6229" y="481"/>
                    <a:pt x="6545" y="497"/>
                  </a:cubicBezTo>
                  <a:lnTo>
                    <a:pt x="10668" y="497"/>
                  </a:lnTo>
                  <a:lnTo>
                    <a:pt x="10668" y="1204"/>
                  </a:lnTo>
                  <a:lnTo>
                    <a:pt x="1565" y="1204"/>
                  </a:lnTo>
                  <a:cubicBezTo>
                    <a:pt x="1430" y="1204"/>
                    <a:pt x="1309" y="1324"/>
                    <a:pt x="1324" y="1459"/>
                  </a:cubicBezTo>
                  <a:lnTo>
                    <a:pt x="1324" y="8200"/>
                  </a:lnTo>
                  <a:cubicBezTo>
                    <a:pt x="1302" y="8381"/>
                    <a:pt x="1434" y="8471"/>
                    <a:pt x="1567" y="8471"/>
                  </a:cubicBezTo>
                  <a:cubicBezTo>
                    <a:pt x="1701" y="8471"/>
                    <a:pt x="1836" y="8381"/>
                    <a:pt x="1821" y="8200"/>
                  </a:cubicBezTo>
                  <a:lnTo>
                    <a:pt x="1821" y="1715"/>
                  </a:lnTo>
                  <a:lnTo>
                    <a:pt x="11977" y="1715"/>
                  </a:lnTo>
                  <a:lnTo>
                    <a:pt x="11977" y="2407"/>
                  </a:lnTo>
                  <a:lnTo>
                    <a:pt x="2874" y="2407"/>
                  </a:lnTo>
                  <a:cubicBezTo>
                    <a:pt x="2739" y="2407"/>
                    <a:pt x="2618" y="2528"/>
                    <a:pt x="2633" y="2663"/>
                  </a:cubicBezTo>
                  <a:lnTo>
                    <a:pt x="2633" y="15452"/>
                  </a:lnTo>
                  <a:lnTo>
                    <a:pt x="1821" y="15452"/>
                  </a:lnTo>
                  <a:lnTo>
                    <a:pt x="1821" y="9298"/>
                  </a:lnTo>
                  <a:cubicBezTo>
                    <a:pt x="1836" y="9110"/>
                    <a:pt x="1701" y="9016"/>
                    <a:pt x="1565" y="9016"/>
                  </a:cubicBezTo>
                  <a:cubicBezTo>
                    <a:pt x="1430" y="9016"/>
                    <a:pt x="1294" y="9110"/>
                    <a:pt x="1309" y="9298"/>
                  </a:cubicBezTo>
                  <a:lnTo>
                    <a:pt x="1309" y="14248"/>
                  </a:lnTo>
                  <a:lnTo>
                    <a:pt x="497" y="14248"/>
                  </a:lnTo>
                  <a:lnTo>
                    <a:pt x="497" y="497"/>
                  </a:lnTo>
                  <a:lnTo>
                    <a:pt x="5447" y="497"/>
                  </a:lnTo>
                  <a:cubicBezTo>
                    <a:pt x="5748" y="481"/>
                    <a:pt x="5748" y="30"/>
                    <a:pt x="5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70"/>
            <p:cNvSpPr/>
            <p:nvPr/>
          </p:nvSpPr>
          <p:spPr>
            <a:xfrm>
              <a:off x="6537050" y="3140900"/>
              <a:ext cx="208025" cy="75250"/>
            </a:xfrm>
            <a:custGeom>
              <a:avLst/>
              <a:gdLst/>
              <a:ahLst/>
              <a:cxnLst/>
              <a:rect l="l" t="t" r="r" b="b"/>
              <a:pathLst>
                <a:path w="8321" h="3010" extrusionOk="0">
                  <a:moveTo>
                    <a:pt x="7809" y="497"/>
                  </a:moveTo>
                  <a:lnTo>
                    <a:pt x="7809" y="2513"/>
                  </a:lnTo>
                  <a:lnTo>
                    <a:pt x="497" y="2513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5" y="1"/>
                    <a:pt x="0" y="106"/>
                    <a:pt x="0" y="256"/>
                  </a:cubicBezTo>
                  <a:lnTo>
                    <a:pt x="0" y="2769"/>
                  </a:lnTo>
                  <a:cubicBezTo>
                    <a:pt x="0" y="2904"/>
                    <a:pt x="105" y="3010"/>
                    <a:pt x="256" y="3010"/>
                  </a:cubicBezTo>
                  <a:lnTo>
                    <a:pt x="8080" y="3010"/>
                  </a:lnTo>
                  <a:cubicBezTo>
                    <a:pt x="8215" y="3010"/>
                    <a:pt x="8320" y="2904"/>
                    <a:pt x="8320" y="2769"/>
                  </a:cubicBezTo>
                  <a:lnTo>
                    <a:pt x="8320" y="256"/>
                  </a:lnTo>
                  <a:cubicBezTo>
                    <a:pt x="8320" y="106"/>
                    <a:pt x="8200" y="1"/>
                    <a:pt x="8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70"/>
            <p:cNvSpPr/>
            <p:nvPr/>
          </p:nvSpPr>
          <p:spPr>
            <a:xfrm>
              <a:off x="6537050" y="3234550"/>
              <a:ext cx="97050" cy="92950"/>
            </a:xfrm>
            <a:custGeom>
              <a:avLst/>
              <a:gdLst/>
              <a:ahLst/>
              <a:cxnLst/>
              <a:rect l="l" t="t" r="r" b="b"/>
              <a:pathLst>
                <a:path w="3882" h="3718" extrusionOk="0">
                  <a:moveTo>
                    <a:pt x="3385" y="497"/>
                  </a:moveTo>
                  <a:lnTo>
                    <a:pt x="3385" y="3206"/>
                  </a:lnTo>
                  <a:lnTo>
                    <a:pt x="497" y="3206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5" y="1"/>
                    <a:pt x="0" y="106"/>
                    <a:pt x="0" y="257"/>
                  </a:cubicBezTo>
                  <a:lnTo>
                    <a:pt x="0" y="3461"/>
                  </a:lnTo>
                  <a:cubicBezTo>
                    <a:pt x="0" y="3597"/>
                    <a:pt x="105" y="3717"/>
                    <a:pt x="256" y="3717"/>
                  </a:cubicBezTo>
                  <a:lnTo>
                    <a:pt x="3641" y="3717"/>
                  </a:lnTo>
                  <a:cubicBezTo>
                    <a:pt x="3777" y="3717"/>
                    <a:pt x="3882" y="3597"/>
                    <a:pt x="3882" y="3461"/>
                  </a:cubicBezTo>
                  <a:lnTo>
                    <a:pt x="3882" y="242"/>
                  </a:lnTo>
                  <a:cubicBezTo>
                    <a:pt x="3882" y="106"/>
                    <a:pt x="3777" y="1"/>
                    <a:pt x="3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70"/>
            <p:cNvSpPr/>
            <p:nvPr/>
          </p:nvSpPr>
          <p:spPr>
            <a:xfrm>
              <a:off x="6652000" y="3234525"/>
              <a:ext cx="95475" cy="12500"/>
            </a:xfrm>
            <a:custGeom>
              <a:avLst/>
              <a:gdLst/>
              <a:ahLst/>
              <a:cxnLst/>
              <a:rect l="l" t="t" r="r" b="b"/>
              <a:pathLst>
                <a:path w="3819" h="500" extrusionOk="0">
                  <a:moveTo>
                    <a:pt x="324" y="1"/>
                  </a:moveTo>
                  <a:cubicBezTo>
                    <a:pt x="0" y="1"/>
                    <a:pt x="0" y="500"/>
                    <a:pt x="324" y="500"/>
                  </a:cubicBezTo>
                  <a:cubicBezTo>
                    <a:pt x="333" y="500"/>
                    <a:pt x="343" y="499"/>
                    <a:pt x="352" y="498"/>
                  </a:cubicBezTo>
                  <a:lnTo>
                    <a:pt x="3467" y="498"/>
                  </a:lnTo>
                  <a:cubicBezTo>
                    <a:pt x="3476" y="499"/>
                    <a:pt x="3485" y="500"/>
                    <a:pt x="3494" y="500"/>
                  </a:cubicBezTo>
                  <a:cubicBezTo>
                    <a:pt x="3819" y="500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3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70"/>
            <p:cNvSpPr/>
            <p:nvPr/>
          </p:nvSpPr>
          <p:spPr>
            <a:xfrm>
              <a:off x="6652525" y="3261275"/>
              <a:ext cx="94425" cy="12425"/>
            </a:xfrm>
            <a:custGeom>
              <a:avLst/>
              <a:gdLst/>
              <a:ahLst/>
              <a:cxnLst/>
              <a:rect l="l" t="t" r="r" b="b"/>
              <a:pathLst>
                <a:path w="3777" h="497" extrusionOk="0">
                  <a:moveTo>
                    <a:pt x="331" y="0"/>
                  </a:moveTo>
                  <a:cubicBezTo>
                    <a:pt x="0" y="0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0"/>
                    <a:pt x="3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70"/>
            <p:cNvSpPr/>
            <p:nvPr/>
          </p:nvSpPr>
          <p:spPr>
            <a:xfrm>
              <a:off x="6652000" y="3287950"/>
              <a:ext cx="95475" cy="12500"/>
            </a:xfrm>
            <a:custGeom>
              <a:avLst/>
              <a:gdLst/>
              <a:ahLst/>
              <a:cxnLst/>
              <a:rect l="l" t="t" r="r" b="b"/>
              <a:pathLst>
                <a:path w="3819" h="500" extrusionOk="0">
                  <a:moveTo>
                    <a:pt x="324" y="0"/>
                  </a:moveTo>
                  <a:cubicBezTo>
                    <a:pt x="0" y="0"/>
                    <a:pt x="0" y="499"/>
                    <a:pt x="324" y="499"/>
                  </a:cubicBezTo>
                  <a:cubicBezTo>
                    <a:pt x="333" y="499"/>
                    <a:pt x="343" y="499"/>
                    <a:pt x="352" y="498"/>
                  </a:cubicBezTo>
                  <a:lnTo>
                    <a:pt x="3467" y="498"/>
                  </a:lnTo>
                  <a:cubicBezTo>
                    <a:pt x="3476" y="499"/>
                    <a:pt x="3485" y="499"/>
                    <a:pt x="3494" y="499"/>
                  </a:cubicBezTo>
                  <a:cubicBezTo>
                    <a:pt x="3819" y="499"/>
                    <a:pt x="3819" y="0"/>
                    <a:pt x="3494" y="0"/>
                  </a:cubicBezTo>
                  <a:cubicBezTo>
                    <a:pt x="3485" y="0"/>
                    <a:pt x="3476" y="1"/>
                    <a:pt x="3467" y="1"/>
                  </a:cubicBezTo>
                  <a:lnTo>
                    <a:pt x="352" y="1"/>
                  </a:lnTo>
                  <a:cubicBezTo>
                    <a:pt x="343" y="1"/>
                    <a:pt x="33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70"/>
            <p:cNvSpPr/>
            <p:nvPr/>
          </p:nvSpPr>
          <p:spPr>
            <a:xfrm>
              <a:off x="6652000" y="3314650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1"/>
                  </a:moveTo>
                  <a:cubicBezTo>
                    <a:pt x="0" y="1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70"/>
            <p:cNvSpPr/>
            <p:nvPr/>
          </p:nvSpPr>
          <p:spPr>
            <a:xfrm>
              <a:off x="6652525" y="3341750"/>
              <a:ext cx="94425" cy="12450"/>
            </a:xfrm>
            <a:custGeom>
              <a:avLst/>
              <a:gdLst/>
              <a:ahLst/>
              <a:cxnLst/>
              <a:rect l="l" t="t" r="r" b="b"/>
              <a:pathLst>
                <a:path w="3777" h="498" extrusionOk="0">
                  <a:moveTo>
                    <a:pt x="331" y="1"/>
                  </a:moveTo>
                  <a:cubicBezTo>
                    <a:pt x="0" y="1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1"/>
                    <a:pt x="3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70"/>
            <p:cNvSpPr/>
            <p:nvPr/>
          </p:nvSpPr>
          <p:spPr>
            <a:xfrm>
              <a:off x="6652525" y="3368475"/>
              <a:ext cx="94425" cy="12425"/>
            </a:xfrm>
            <a:custGeom>
              <a:avLst/>
              <a:gdLst/>
              <a:ahLst/>
              <a:cxnLst/>
              <a:rect l="l" t="t" r="r" b="b"/>
              <a:pathLst>
                <a:path w="3777" h="497" extrusionOk="0">
                  <a:moveTo>
                    <a:pt x="331" y="0"/>
                  </a:moveTo>
                  <a:cubicBezTo>
                    <a:pt x="0" y="0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0"/>
                    <a:pt x="3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70"/>
            <p:cNvSpPr/>
            <p:nvPr/>
          </p:nvSpPr>
          <p:spPr>
            <a:xfrm>
              <a:off x="6652000" y="3395150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0"/>
                  </a:moveTo>
                  <a:cubicBezTo>
                    <a:pt x="0" y="0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0"/>
                    <a:pt x="3494" y="0"/>
                  </a:cubicBezTo>
                  <a:cubicBezTo>
                    <a:pt x="3485" y="0"/>
                    <a:pt x="3476" y="1"/>
                    <a:pt x="3467" y="1"/>
                  </a:cubicBezTo>
                  <a:lnTo>
                    <a:pt x="352" y="1"/>
                  </a:lnTo>
                  <a:cubicBezTo>
                    <a:pt x="343" y="1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70"/>
            <p:cNvSpPr/>
            <p:nvPr/>
          </p:nvSpPr>
          <p:spPr>
            <a:xfrm>
              <a:off x="6652000" y="3421850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1"/>
                  </a:moveTo>
                  <a:cubicBezTo>
                    <a:pt x="0" y="1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70"/>
            <p:cNvSpPr/>
            <p:nvPr/>
          </p:nvSpPr>
          <p:spPr>
            <a:xfrm>
              <a:off x="6534775" y="3341750"/>
              <a:ext cx="101600" cy="12450"/>
            </a:xfrm>
            <a:custGeom>
              <a:avLst/>
              <a:gdLst/>
              <a:ahLst/>
              <a:cxnLst/>
              <a:rect l="l" t="t" r="r" b="b"/>
              <a:pathLst>
                <a:path w="4064" h="498" extrusionOk="0">
                  <a:moveTo>
                    <a:pt x="3746" y="1"/>
                  </a:moveTo>
                  <a:cubicBezTo>
                    <a:pt x="3742" y="1"/>
                    <a:pt x="3737" y="1"/>
                    <a:pt x="3732" y="1"/>
                  </a:cubicBezTo>
                  <a:lnTo>
                    <a:pt x="347" y="1"/>
                  </a:lnTo>
                  <a:cubicBezTo>
                    <a:pt x="1" y="1"/>
                    <a:pt x="1" y="497"/>
                    <a:pt x="347" y="497"/>
                  </a:cubicBezTo>
                  <a:lnTo>
                    <a:pt x="3732" y="497"/>
                  </a:lnTo>
                  <a:cubicBezTo>
                    <a:pt x="4058" y="497"/>
                    <a:pt x="4063" y="1"/>
                    <a:pt x="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70"/>
            <p:cNvSpPr/>
            <p:nvPr/>
          </p:nvSpPr>
          <p:spPr>
            <a:xfrm>
              <a:off x="6534775" y="3368475"/>
              <a:ext cx="101600" cy="12425"/>
            </a:xfrm>
            <a:custGeom>
              <a:avLst/>
              <a:gdLst/>
              <a:ahLst/>
              <a:cxnLst/>
              <a:rect l="l" t="t" r="r" b="b"/>
              <a:pathLst>
                <a:path w="4064" h="497" extrusionOk="0">
                  <a:moveTo>
                    <a:pt x="347" y="0"/>
                  </a:moveTo>
                  <a:cubicBezTo>
                    <a:pt x="1" y="0"/>
                    <a:pt x="1" y="497"/>
                    <a:pt x="347" y="497"/>
                  </a:cubicBezTo>
                  <a:lnTo>
                    <a:pt x="3732" y="497"/>
                  </a:lnTo>
                  <a:cubicBezTo>
                    <a:pt x="4063" y="497"/>
                    <a:pt x="4063" y="0"/>
                    <a:pt x="3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70"/>
            <p:cNvSpPr/>
            <p:nvPr/>
          </p:nvSpPr>
          <p:spPr>
            <a:xfrm>
              <a:off x="6534275" y="3395150"/>
              <a:ext cx="101350" cy="12875"/>
            </a:xfrm>
            <a:custGeom>
              <a:avLst/>
              <a:gdLst/>
              <a:ahLst/>
              <a:cxnLst/>
              <a:rect l="l" t="t" r="r" b="b"/>
              <a:pathLst>
                <a:path w="4054" h="515" extrusionOk="0">
                  <a:moveTo>
                    <a:pt x="339" y="0"/>
                  </a:moveTo>
                  <a:cubicBezTo>
                    <a:pt x="0" y="0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3752" y="513"/>
                  </a:lnTo>
                  <a:cubicBezTo>
                    <a:pt x="4053" y="483"/>
                    <a:pt x="4053" y="32"/>
                    <a:pt x="3752" y="1"/>
                  </a:cubicBezTo>
                  <a:lnTo>
                    <a:pt x="367" y="1"/>
                  </a:lnTo>
                  <a:cubicBezTo>
                    <a:pt x="357" y="1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70"/>
            <p:cNvSpPr/>
            <p:nvPr/>
          </p:nvSpPr>
          <p:spPr>
            <a:xfrm>
              <a:off x="6534275" y="3421850"/>
              <a:ext cx="101350" cy="12875"/>
            </a:xfrm>
            <a:custGeom>
              <a:avLst/>
              <a:gdLst/>
              <a:ahLst/>
              <a:cxnLst/>
              <a:rect l="l" t="t" r="r" b="b"/>
              <a:pathLst>
                <a:path w="4054" h="515" extrusionOk="0">
                  <a:moveTo>
                    <a:pt x="339" y="1"/>
                  </a:moveTo>
                  <a:cubicBezTo>
                    <a:pt x="0" y="1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3752" y="513"/>
                  </a:lnTo>
                  <a:cubicBezTo>
                    <a:pt x="4053" y="483"/>
                    <a:pt x="4053" y="32"/>
                    <a:pt x="3752" y="2"/>
                  </a:cubicBezTo>
                  <a:lnTo>
                    <a:pt x="367" y="2"/>
                  </a:lnTo>
                  <a:cubicBezTo>
                    <a:pt x="357" y="1"/>
                    <a:pt x="348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0" name="Google Shape;3340;p70"/>
          <p:cNvGrpSpPr/>
          <p:nvPr/>
        </p:nvGrpSpPr>
        <p:grpSpPr>
          <a:xfrm>
            <a:off x="4218349" y="1247713"/>
            <a:ext cx="349750" cy="429775"/>
            <a:chOff x="6084025" y="3045825"/>
            <a:chExt cx="349750" cy="429775"/>
          </a:xfrm>
        </p:grpSpPr>
        <p:sp>
          <p:nvSpPr>
            <p:cNvPr id="3341" name="Google Shape;3341;p70"/>
            <p:cNvSpPr/>
            <p:nvPr/>
          </p:nvSpPr>
          <p:spPr>
            <a:xfrm>
              <a:off x="6084025" y="3212350"/>
              <a:ext cx="39800" cy="12850"/>
            </a:xfrm>
            <a:custGeom>
              <a:avLst/>
              <a:gdLst/>
              <a:ahLst/>
              <a:cxnLst/>
              <a:rect l="l" t="t" r="r" b="b"/>
              <a:pathLst>
                <a:path w="1592" h="514" extrusionOk="0">
                  <a:moveTo>
                    <a:pt x="339" y="0"/>
                  </a:moveTo>
                  <a:cubicBezTo>
                    <a:pt x="0" y="0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1240" y="513"/>
                  </a:lnTo>
                  <a:cubicBezTo>
                    <a:pt x="1249" y="514"/>
                    <a:pt x="1258" y="514"/>
                    <a:pt x="1267" y="514"/>
                  </a:cubicBezTo>
                  <a:cubicBezTo>
                    <a:pt x="1592" y="514"/>
                    <a:pt x="1592" y="0"/>
                    <a:pt x="1267" y="0"/>
                  </a:cubicBezTo>
                  <a:cubicBezTo>
                    <a:pt x="1258" y="0"/>
                    <a:pt x="1249" y="0"/>
                    <a:pt x="1240" y="1"/>
                  </a:cubicBezTo>
                  <a:lnTo>
                    <a:pt x="367" y="1"/>
                  </a:lnTo>
                  <a:cubicBezTo>
                    <a:pt x="357" y="0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2" name="Google Shape;3342;p70"/>
            <p:cNvGrpSpPr/>
            <p:nvPr/>
          </p:nvGrpSpPr>
          <p:grpSpPr>
            <a:xfrm>
              <a:off x="6132050" y="3045825"/>
              <a:ext cx="301725" cy="429775"/>
              <a:chOff x="6132050" y="3045825"/>
              <a:chExt cx="301725" cy="429775"/>
            </a:xfrm>
          </p:grpSpPr>
          <p:sp>
            <p:nvSpPr>
              <p:cNvPr id="3343" name="Google Shape;3343;p70"/>
              <p:cNvSpPr/>
              <p:nvPr/>
            </p:nvSpPr>
            <p:spPr>
              <a:xfrm>
                <a:off x="6352375" y="3314650"/>
                <a:ext cx="308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119" extrusionOk="0">
                    <a:moveTo>
                      <a:pt x="362" y="1"/>
                    </a:moveTo>
                    <a:cubicBezTo>
                      <a:pt x="167" y="1"/>
                      <a:pt x="1" y="235"/>
                      <a:pt x="165" y="423"/>
                    </a:cubicBezTo>
                    <a:lnTo>
                      <a:pt x="782" y="1040"/>
                    </a:lnTo>
                    <a:cubicBezTo>
                      <a:pt x="835" y="1093"/>
                      <a:pt x="899" y="1119"/>
                      <a:pt x="963" y="1119"/>
                    </a:cubicBezTo>
                    <a:cubicBezTo>
                      <a:pt x="1027" y="1119"/>
                      <a:pt x="1090" y="1093"/>
                      <a:pt x="1143" y="1040"/>
                    </a:cubicBezTo>
                    <a:cubicBezTo>
                      <a:pt x="1233" y="935"/>
                      <a:pt x="1233" y="784"/>
                      <a:pt x="1143" y="679"/>
                    </a:cubicBezTo>
                    <a:lnTo>
                      <a:pt x="526" y="62"/>
                    </a:lnTo>
                    <a:cubicBezTo>
                      <a:pt x="474" y="19"/>
                      <a:pt x="417" y="1"/>
                      <a:pt x="3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70"/>
              <p:cNvSpPr/>
              <p:nvPr/>
            </p:nvSpPr>
            <p:spPr>
              <a:xfrm>
                <a:off x="6395225" y="3212350"/>
                <a:ext cx="38550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514" extrusionOk="0">
                    <a:moveTo>
                      <a:pt x="1217" y="0"/>
                    </a:moveTo>
                    <a:cubicBezTo>
                      <a:pt x="1208" y="0"/>
                      <a:pt x="1199" y="0"/>
                      <a:pt x="1189" y="1"/>
                    </a:cubicBezTo>
                    <a:lnTo>
                      <a:pt x="317" y="1"/>
                    </a:lnTo>
                    <a:cubicBezTo>
                      <a:pt x="1" y="31"/>
                      <a:pt x="1" y="483"/>
                      <a:pt x="317" y="513"/>
                    </a:cubicBezTo>
                    <a:lnTo>
                      <a:pt x="1189" y="513"/>
                    </a:lnTo>
                    <a:cubicBezTo>
                      <a:pt x="1199" y="514"/>
                      <a:pt x="1208" y="514"/>
                      <a:pt x="1217" y="514"/>
                    </a:cubicBezTo>
                    <a:cubicBezTo>
                      <a:pt x="1542" y="514"/>
                      <a:pt x="1542" y="0"/>
                      <a:pt x="12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45" name="Google Shape;3345;p70"/>
              <p:cNvGrpSpPr/>
              <p:nvPr/>
            </p:nvGrpSpPr>
            <p:grpSpPr>
              <a:xfrm>
                <a:off x="6132050" y="3045825"/>
                <a:ext cx="263950" cy="429775"/>
                <a:chOff x="6132050" y="3045825"/>
                <a:chExt cx="263950" cy="429775"/>
              </a:xfrm>
            </p:grpSpPr>
            <p:sp>
              <p:nvSpPr>
                <p:cNvPr id="3346" name="Google Shape;3346;p70"/>
                <p:cNvSpPr/>
                <p:nvPr/>
              </p:nvSpPr>
              <p:spPr>
                <a:xfrm>
                  <a:off x="6132675" y="3092375"/>
                  <a:ext cx="263325" cy="3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3" h="15329" extrusionOk="0">
                      <a:moveTo>
                        <a:pt x="6817" y="11857"/>
                      </a:moveTo>
                      <a:lnTo>
                        <a:pt x="6817" y="12308"/>
                      </a:lnTo>
                      <a:lnTo>
                        <a:pt x="3296" y="12308"/>
                      </a:lnTo>
                      <a:lnTo>
                        <a:pt x="3296" y="11857"/>
                      </a:lnTo>
                      <a:close/>
                      <a:moveTo>
                        <a:pt x="6817" y="12820"/>
                      </a:moveTo>
                      <a:lnTo>
                        <a:pt x="6817" y="13060"/>
                      </a:lnTo>
                      <a:cubicBezTo>
                        <a:pt x="6817" y="13151"/>
                        <a:pt x="6817" y="13226"/>
                        <a:pt x="6802" y="13316"/>
                      </a:cubicBezTo>
                      <a:lnTo>
                        <a:pt x="5131" y="13316"/>
                      </a:lnTo>
                      <a:cubicBezTo>
                        <a:pt x="4785" y="13316"/>
                        <a:pt x="4785" y="13828"/>
                        <a:pt x="5131" y="13828"/>
                      </a:cubicBezTo>
                      <a:lnTo>
                        <a:pt x="6651" y="13828"/>
                      </a:lnTo>
                      <a:cubicBezTo>
                        <a:pt x="6350" y="14430"/>
                        <a:pt x="5733" y="14821"/>
                        <a:pt x="5056" y="14821"/>
                      </a:cubicBezTo>
                      <a:cubicBezTo>
                        <a:pt x="4379" y="14821"/>
                        <a:pt x="3762" y="14430"/>
                        <a:pt x="3461" y="13828"/>
                      </a:cubicBezTo>
                      <a:lnTo>
                        <a:pt x="4033" y="13828"/>
                      </a:lnTo>
                      <a:cubicBezTo>
                        <a:pt x="4364" y="13828"/>
                        <a:pt x="4364" y="13316"/>
                        <a:pt x="4033" y="13316"/>
                      </a:cubicBezTo>
                      <a:lnTo>
                        <a:pt x="3326" y="13316"/>
                      </a:lnTo>
                      <a:cubicBezTo>
                        <a:pt x="3311" y="13226"/>
                        <a:pt x="3296" y="13151"/>
                        <a:pt x="3296" y="13060"/>
                      </a:cubicBezTo>
                      <a:lnTo>
                        <a:pt x="3296" y="12820"/>
                      </a:lnTo>
                      <a:close/>
                      <a:moveTo>
                        <a:pt x="5075" y="0"/>
                      </a:moveTo>
                      <a:cubicBezTo>
                        <a:pt x="3225" y="0"/>
                        <a:pt x="1514" y="1006"/>
                        <a:pt x="633" y="2634"/>
                      </a:cubicBezTo>
                      <a:cubicBezTo>
                        <a:pt x="501" y="2837"/>
                        <a:pt x="670" y="3019"/>
                        <a:pt x="846" y="3019"/>
                      </a:cubicBezTo>
                      <a:cubicBezTo>
                        <a:pt x="930" y="3019"/>
                        <a:pt x="1015" y="2977"/>
                        <a:pt x="1069" y="2874"/>
                      </a:cubicBezTo>
                      <a:cubicBezTo>
                        <a:pt x="1906" y="1339"/>
                        <a:pt x="3468" y="505"/>
                        <a:pt x="5058" y="505"/>
                      </a:cubicBezTo>
                      <a:cubicBezTo>
                        <a:pt x="6069" y="505"/>
                        <a:pt x="7091" y="843"/>
                        <a:pt x="7945" y="1550"/>
                      </a:cubicBezTo>
                      <a:cubicBezTo>
                        <a:pt x="10157" y="3371"/>
                        <a:pt x="10157" y="6741"/>
                        <a:pt x="7960" y="8562"/>
                      </a:cubicBezTo>
                      <a:cubicBezTo>
                        <a:pt x="7900" y="8607"/>
                        <a:pt x="7840" y="8652"/>
                        <a:pt x="7795" y="8712"/>
                      </a:cubicBezTo>
                      <a:cubicBezTo>
                        <a:pt x="7163" y="9299"/>
                        <a:pt x="6817" y="10126"/>
                        <a:pt x="6817" y="10984"/>
                      </a:cubicBezTo>
                      <a:lnTo>
                        <a:pt x="6817" y="11360"/>
                      </a:lnTo>
                      <a:lnTo>
                        <a:pt x="5944" y="11360"/>
                      </a:lnTo>
                      <a:lnTo>
                        <a:pt x="5944" y="9991"/>
                      </a:lnTo>
                      <a:cubicBezTo>
                        <a:pt x="5944" y="9826"/>
                        <a:pt x="5816" y="9743"/>
                        <a:pt x="5688" y="9743"/>
                      </a:cubicBezTo>
                      <a:cubicBezTo>
                        <a:pt x="5560" y="9743"/>
                        <a:pt x="5432" y="9826"/>
                        <a:pt x="5432" y="9991"/>
                      </a:cubicBezTo>
                      <a:lnTo>
                        <a:pt x="5432" y="11360"/>
                      </a:lnTo>
                      <a:lnTo>
                        <a:pt x="4620" y="11360"/>
                      </a:lnTo>
                      <a:lnTo>
                        <a:pt x="4620" y="8291"/>
                      </a:lnTo>
                      <a:lnTo>
                        <a:pt x="5432" y="8291"/>
                      </a:lnTo>
                      <a:lnTo>
                        <a:pt x="5432" y="8893"/>
                      </a:lnTo>
                      <a:cubicBezTo>
                        <a:pt x="5432" y="9058"/>
                        <a:pt x="5560" y="9141"/>
                        <a:pt x="5688" y="9141"/>
                      </a:cubicBezTo>
                      <a:cubicBezTo>
                        <a:pt x="5816" y="9141"/>
                        <a:pt x="5944" y="9058"/>
                        <a:pt x="5944" y="8893"/>
                      </a:cubicBezTo>
                      <a:lnTo>
                        <a:pt x="5944" y="8050"/>
                      </a:lnTo>
                      <a:cubicBezTo>
                        <a:pt x="5944" y="7900"/>
                        <a:pt x="5824" y="7794"/>
                        <a:pt x="5688" y="7794"/>
                      </a:cubicBezTo>
                      <a:lnTo>
                        <a:pt x="5312" y="7794"/>
                      </a:lnTo>
                      <a:lnTo>
                        <a:pt x="5312" y="7223"/>
                      </a:lnTo>
                      <a:cubicBezTo>
                        <a:pt x="5809" y="7208"/>
                        <a:pt x="6215" y="6801"/>
                        <a:pt x="6215" y="6290"/>
                      </a:cubicBezTo>
                      <a:lnTo>
                        <a:pt x="6215" y="5944"/>
                      </a:lnTo>
                      <a:cubicBezTo>
                        <a:pt x="6215" y="5628"/>
                        <a:pt x="6004" y="5342"/>
                        <a:pt x="5703" y="5252"/>
                      </a:cubicBezTo>
                      <a:lnTo>
                        <a:pt x="4575" y="4875"/>
                      </a:lnTo>
                      <a:cubicBezTo>
                        <a:pt x="4469" y="4830"/>
                        <a:pt x="4409" y="4740"/>
                        <a:pt x="4409" y="4635"/>
                      </a:cubicBezTo>
                      <a:lnTo>
                        <a:pt x="4409" y="4153"/>
                      </a:lnTo>
                      <a:cubicBezTo>
                        <a:pt x="4409" y="3958"/>
                        <a:pt x="4560" y="3792"/>
                        <a:pt x="4755" y="3792"/>
                      </a:cubicBezTo>
                      <a:lnTo>
                        <a:pt x="5372" y="3792"/>
                      </a:lnTo>
                      <a:cubicBezTo>
                        <a:pt x="5553" y="3792"/>
                        <a:pt x="5718" y="3958"/>
                        <a:pt x="5718" y="4153"/>
                      </a:cubicBezTo>
                      <a:cubicBezTo>
                        <a:pt x="5718" y="4319"/>
                        <a:pt x="5842" y="4402"/>
                        <a:pt x="5967" y="4402"/>
                      </a:cubicBezTo>
                      <a:cubicBezTo>
                        <a:pt x="6091" y="4402"/>
                        <a:pt x="6215" y="4319"/>
                        <a:pt x="6215" y="4153"/>
                      </a:cubicBezTo>
                      <a:cubicBezTo>
                        <a:pt x="6215" y="3672"/>
                        <a:pt x="5839" y="3296"/>
                        <a:pt x="5372" y="3296"/>
                      </a:cubicBezTo>
                      <a:lnTo>
                        <a:pt x="5312" y="3296"/>
                      </a:lnTo>
                      <a:lnTo>
                        <a:pt x="5312" y="2739"/>
                      </a:lnTo>
                      <a:cubicBezTo>
                        <a:pt x="5297" y="2588"/>
                        <a:pt x="5180" y="2513"/>
                        <a:pt x="5064" y="2513"/>
                      </a:cubicBezTo>
                      <a:cubicBezTo>
                        <a:pt x="4947" y="2513"/>
                        <a:pt x="4831" y="2588"/>
                        <a:pt x="4816" y="2739"/>
                      </a:cubicBezTo>
                      <a:lnTo>
                        <a:pt x="4816" y="3296"/>
                      </a:lnTo>
                      <a:lnTo>
                        <a:pt x="4755" y="3296"/>
                      </a:lnTo>
                      <a:cubicBezTo>
                        <a:pt x="4289" y="3296"/>
                        <a:pt x="3913" y="3672"/>
                        <a:pt x="3913" y="4153"/>
                      </a:cubicBezTo>
                      <a:lnTo>
                        <a:pt x="3913" y="4650"/>
                      </a:lnTo>
                      <a:cubicBezTo>
                        <a:pt x="3913" y="4966"/>
                        <a:pt x="4108" y="5252"/>
                        <a:pt x="4424" y="5342"/>
                      </a:cubicBezTo>
                      <a:lnTo>
                        <a:pt x="5553" y="5718"/>
                      </a:lnTo>
                      <a:cubicBezTo>
                        <a:pt x="5643" y="5748"/>
                        <a:pt x="5718" y="5838"/>
                        <a:pt x="5703" y="5944"/>
                      </a:cubicBezTo>
                      <a:lnTo>
                        <a:pt x="5703" y="6290"/>
                      </a:lnTo>
                      <a:cubicBezTo>
                        <a:pt x="5718" y="6530"/>
                        <a:pt x="5523" y="6711"/>
                        <a:pt x="5282" y="6711"/>
                      </a:cubicBezTo>
                      <a:lnTo>
                        <a:pt x="4831" y="6711"/>
                      </a:lnTo>
                      <a:cubicBezTo>
                        <a:pt x="4605" y="6711"/>
                        <a:pt x="4409" y="6530"/>
                        <a:pt x="4409" y="6290"/>
                      </a:cubicBezTo>
                      <a:cubicBezTo>
                        <a:pt x="4424" y="6109"/>
                        <a:pt x="4289" y="6019"/>
                        <a:pt x="4154" y="6019"/>
                      </a:cubicBezTo>
                      <a:cubicBezTo>
                        <a:pt x="4018" y="6019"/>
                        <a:pt x="3883" y="6109"/>
                        <a:pt x="3898" y="6290"/>
                      </a:cubicBezTo>
                      <a:cubicBezTo>
                        <a:pt x="3913" y="6786"/>
                        <a:pt x="4304" y="7193"/>
                        <a:pt x="4800" y="7223"/>
                      </a:cubicBezTo>
                      <a:lnTo>
                        <a:pt x="4800" y="7779"/>
                      </a:lnTo>
                      <a:lnTo>
                        <a:pt x="4364" y="7779"/>
                      </a:lnTo>
                      <a:cubicBezTo>
                        <a:pt x="4229" y="7779"/>
                        <a:pt x="4123" y="7900"/>
                        <a:pt x="4123" y="8035"/>
                      </a:cubicBezTo>
                      <a:lnTo>
                        <a:pt x="4123" y="11345"/>
                      </a:lnTo>
                      <a:lnTo>
                        <a:pt x="3296" y="11345"/>
                      </a:lnTo>
                      <a:lnTo>
                        <a:pt x="3296" y="10969"/>
                      </a:lnTo>
                      <a:cubicBezTo>
                        <a:pt x="3296" y="10036"/>
                        <a:pt x="2875" y="9148"/>
                        <a:pt x="2152" y="8562"/>
                      </a:cubicBezTo>
                      <a:cubicBezTo>
                        <a:pt x="1099" y="7689"/>
                        <a:pt x="497" y="6395"/>
                        <a:pt x="512" y="5026"/>
                      </a:cubicBezTo>
                      <a:cubicBezTo>
                        <a:pt x="512" y="4650"/>
                        <a:pt x="558" y="4259"/>
                        <a:pt x="663" y="3897"/>
                      </a:cubicBezTo>
                      <a:cubicBezTo>
                        <a:pt x="699" y="3708"/>
                        <a:pt x="551" y="3589"/>
                        <a:pt x="404" y="3589"/>
                      </a:cubicBezTo>
                      <a:cubicBezTo>
                        <a:pt x="306" y="3589"/>
                        <a:pt x="209" y="3642"/>
                        <a:pt x="166" y="3762"/>
                      </a:cubicBezTo>
                      <a:cubicBezTo>
                        <a:pt x="61" y="4183"/>
                        <a:pt x="1" y="4605"/>
                        <a:pt x="1" y="5026"/>
                      </a:cubicBezTo>
                      <a:cubicBezTo>
                        <a:pt x="1" y="6530"/>
                        <a:pt x="663" y="7975"/>
                        <a:pt x="1836" y="8938"/>
                      </a:cubicBezTo>
                      <a:cubicBezTo>
                        <a:pt x="2438" y="9449"/>
                        <a:pt x="2799" y="10187"/>
                        <a:pt x="2799" y="10969"/>
                      </a:cubicBezTo>
                      <a:lnTo>
                        <a:pt x="2799" y="13045"/>
                      </a:lnTo>
                      <a:cubicBezTo>
                        <a:pt x="2814" y="13256"/>
                        <a:pt x="2829" y="13452"/>
                        <a:pt x="2875" y="13647"/>
                      </a:cubicBezTo>
                      <a:cubicBezTo>
                        <a:pt x="3168" y="14768"/>
                        <a:pt x="4112" y="15329"/>
                        <a:pt x="5056" y="15329"/>
                      </a:cubicBezTo>
                      <a:cubicBezTo>
                        <a:pt x="6000" y="15329"/>
                        <a:pt x="6945" y="14768"/>
                        <a:pt x="7238" y="13647"/>
                      </a:cubicBezTo>
                      <a:cubicBezTo>
                        <a:pt x="7283" y="13452"/>
                        <a:pt x="7313" y="13256"/>
                        <a:pt x="7313" y="13060"/>
                      </a:cubicBezTo>
                      <a:lnTo>
                        <a:pt x="7313" y="10984"/>
                      </a:lnTo>
                      <a:cubicBezTo>
                        <a:pt x="7328" y="10262"/>
                        <a:pt x="7629" y="9570"/>
                        <a:pt x="8156" y="9073"/>
                      </a:cubicBezTo>
                      <a:cubicBezTo>
                        <a:pt x="8201" y="9028"/>
                        <a:pt x="8246" y="8983"/>
                        <a:pt x="8291" y="8938"/>
                      </a:cubicBezTo>
                      <a:cubicBezTo>
                        <a:pt x="9916" y="7584"/>
                        <a:pt x="10533" y="5372"/>
                        <a:pt x="9826" y="3371"/>
                      </a:cubicBezTo>
                      <a:cubicBezTo>
                        <a:pt x="9119" y="1370"/>
                        <a:pt x="7238" y="31"/>
                        <a:pt x="5131" y="1"/>
                      </a:cubicBezTo>
                      <a:lnTo>
                        <a:pt x="5116" y="1"/>
                      </a:lnTo>
                      <a:cubicBezTo>
                        <a:pt x="5103" y="0"/>
                        <a:pt x="5089" y="0"/>
                        <a:pt x="50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7" name="Google Shape;3347;p70"/>
                <p:cNvSpPr/>
                <p:nvPr/>
              </p:nvSpPr>
              <p:spPr>
                <a:xfrm>
                  <a:off x="6252300" y="3045825"/>
                  <a:ext cx="13375" cy="3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1412" extrusionOk="0">
                      <a:moveTo>
                        <a:pt x="269" y="1"/>
                      </a:moveTo>
                      <a:cubicBezTo>
                        <a:pt x="136" y="1"/>
                        <a:pt x="0" y="95"/>
                        <a:pt x="15" y="283"/>
                      </a:cubicBezTo>
                      <a:lnTo>
                        <a:pt x="15" y="1155"/>
                      </a:lnTo>
                      <a:cubicBezTo>
                        <a:pt x="15" y="1291"/>
                        <a:pt x="136" y="1411"/>
                        <a:pt x="271" y="1411"/>
                      </a:cubicBezTo>
                      <a:cubicBezTo>
                        <a:pt x="407" y="1411"/>
                        <a:pt x="527" y="1291"/>
                        <a:pt x="512" y="1155"/>
                      </a:cubicBezTo>
                      <a:lnTo>
                        <a:pt x="512" y="283"/>
                      </a:lnTo>
                      <a:cubicBezTo>
                        <a:pt x="535" y="95"/>
                        <a:pt x="403" y="1"/>
                        <a:pt x="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8" name="Google Shape;3348;p70"/>
                <p:cNvSpPr/>
                <p:nvPr/>
              </p:nvSpPr>
              <p:spPr>
                <a:xfrm>
                  <a:off x="6132050" y="3094600"/>
                  <a:ext cx="33375" cy="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1146" extrusionOk="0">
                      <a:moveTo>
                        <a:pt x="380" y="0"/>
                      </a:moveTo>
                      <a:cubicBezTo>
                        <a:pt x="177" y="0"/>
                        <a:pt x="1" y="270"/>
                        <a:pt x="206" y="453"/>
                      </a:cubicBezTo>
                      <a:lnTo>
                        <a:pt x="823" y="1070"/>
                      </a:lnTo>
                      <a:cubicBezTo>
                        <a:pt x="868" y="1115"/>
                        <a:pt x="929" y="1145"/>
                        <a:pt x="1004" y="1145"/>
                      </a:cubicBezTo>
                      <a:cubicBezTo>
                        <a:pt x="1230" y="1145"/>
                        <a:pt x="1335" y="875"/>
                        <a:pt x="1184" y="709"/>
                      </a:cubicBezTo>
                      <a:lnTo>
                        <a:pt x="568" y="92"/>
                      </a:lnTo>
                      <a:cubicBezTo>
                        <a:pt x="510" y="27"/>
                        <a:pt x="443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9" name="Google Shape;3349;p70"/>
                <p:cNvSpPr/>
                <p:nvPr/>
              </p:nvSpPr>
              <p:spPr>
                <a:xfrm>
                  <a:off x="6133050" y="3314500"/>
                  <a:ext cx="30875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122" extrusionOk="0">
                      <a:moveTo>
                        <a:pt x="964" y="0"/>
                      </a:moveTo>
                      <a:cubicBezTo>
                        <a:pt x="900" y="0"/>
                        <a:pt x="836" y="23"/>
                        <a:pt x="783" y="68"/>
                      </a:cubicBezTo>
                      <a:lnTo>
                        <a:pt x="166" y="685"/>
                      </a:lnTo>
                      <a:cubicBezTo>
                        <a:pt x="1" y="850"/>
                        <a:pt x="121" y="1121"/>
                        <a:pt x="347" y="1121"/>
                      </a:cubicBezTo>
                      <a:cubicBezTo>
                        <a:pt x="407" y="1121"/>
                        <a:pt x="467" y="1091"/>
                        <a:pt x="528" y="1046"/>
                      </a:cubicBezTo>
                      <a:lnTo>
                        <a:pt x="1144" y="429"/>
                      </a:lnTo>
                      <a:cubicBezTo>
                        <a:pt x="1235" y="324"/>
                        <a:pt x="1235" y="173"/>
                        <a:pt x="1144" y="68"/>
                      </a:cubicBezTo>
                      <a:cubicBezTo>
                        <a:pt x="1092" y="23"/>
                        <a:pt x="1028" y="0"/>
                        <a:pt x="9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50" name="Google Shape;3350;p70"/>
              <p:cNvSpPr/>
              <p:nvPr/>
            </p:nvSpPr>
            <p:spPr>
              <a:xfrm>
                <a:off x="6352350" y="3094900"/>
                <a:ext cx="329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34" extrusionOk="0">
                    <a:moveTo>
                      <a:pt x="959" y="1"/>
                    </a:moveTo>
                    <a:cubicBezTo>
                      <a:pt x="901" y="1"/>
                      <a:pt x="839" y="24"/>
                      <a:pt x="783" y="80"/>
                    </a:cubicBezTo>
                    <a:lnTo>
                      <a:pt x="166" y="697"/>
                    </a:lnTo>
                    <a:cubicBezTo>
                      <a:pt x="1" y="863"/>
                      <a:pt x="121" y="1133"/>
                      <a:pt x="347" y="1133"/>
                    </a:cubicBezTo>
                    <a:cubicBezTo>
                      <a:pt x="407" y="1133"/>
                      <a:pt x="467" y="1103"/>
                      <a:pt x="527" y="1058"/>
                    </a:cubicBezTo>
                    <a:lnTo>
                      <a:pt x="1144" y="441"/>
                    </a:lnTo>
                    <a:cubicBezTo>
                      <a:pt x="1317" y="256"/>
                      <a:pt x="1154" y="1"/>
                      <a:pt x="9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1" name="Google Shape;3351;p70"/>
          <p:cNvGrpSpPr/>
          <p:nvPr/>
        </p:nvGrpSpPr>
        <p:grpSpPr>
          <a:xfrm>
            <a:off x="3401825" y="1248463"/>
            <a:ext cx="362650" cy="428275"/>
            <a:chOff x="5722300" y="3047425"/>
            <a:chExt cx="362650" cy="428275"/>
          </a:xfrm>
        </p:grpSpPr>
        <p:sp>
          <p:nvSpPr>
            <p:cNvPr id="3352" name="Google Shape;3352;p70"/>
            <p:cNvSpPr/>
            <p:nvPr/>
          </p:nvSpPr>
          <p:spPr>
            <a:xfrm>
              <a:off x="5722300" y="3228625"/>
              <a:ext cx="263325" cy="247075"/>
            </a:xfrm>
            <a:custGeom>
              <a:avLst/>
              <a:gdLst/>
              <a:ahLst/>
              <a:cxnLst/>
              <a:rect l="l" t="t" r="r" b="b"/>
              <a:pathLst>
                <a:path w="10533" h="9883" extrusionOk="0">
                  <a:moveTo>
                    <a:pt x="270" y="1"/>
                  </a:moveTo>
                  <a:cubicBezTo>
                    <a:pt x="136" y="1"/>
                    <a:pt x="1" y="95"/>
                    <a:pt x="16" y="283"/>
                  </a:cubicBezTo>
                  <a:lnTo>
                    <a:pt x="16" y="8618"/>
                  </a:lnTo>
                  <a:cubicBezTo>
                    <a:pt x="16" y="9311"/>
                    <a:pt x="588" y="9882"/>
                    <a:pt x="1280" y="9882"/>
                  </a:cubicBezTo>
                  <a:lnTo>
                    <a:pt x="10187" y="9882"/>
                  </a:lnTo>
                  <a:cubicBezTo>
                    <a:pt x="10533" y="9882"/>
                    <a:pt x="10533" y="9371"/>
                    <a:pt x="10187" y="9371"/>
                  </a:cubicBezTo>
                  <a:lnTo>
                    <a:pt x="1265" y="9371"/>
                  </a:lnTo>
                  <a:cubicBezTo>
                    <a:pt x="859" y="9371"/>
                    <a:pt x="512" y="9040"/>
                    <a:pt x="512" y="8618"/>
                  </a:cubicBezTo>
                  <a:lnTo>
                    <a:pt x="512" y="283"/>
                  </a:lnTo>
                  <a:cubicBezTo>
                    <a:pt x="535" y="95"/>
                    <a:pt x="403" y="1"/>
                    <a:pt x="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0"/>
            <p:cNvSpPr/>
            <p:nvPr/>
          </p:nvSpPr>
          <p:spPr>
            <a:xfrm>
              <a:off x="5722300" y="3047425"/>
              <a:ext cx="362650" cy="428275"/>
            </a:xfrm>
            <a:custGeom>
              <a:avLst/>
              <a:gdLst/>
              <a:ahLst/>
              <a:cxnLst/>
              <a:rect l="l" t="t" r="r" b="b"/>
              <a:pathLst>
                <a:path w="14506" h="17131" extrusionOk="0">
                  <a:moveTo>
                    <a:pt x="2641" y="463"/>
                  </a:moveTo>
                  <a:cubicBezTo>
                    <a:pt x="2848" y="463"/>
                    <a:pt x="3055" y="602"/>
                    <a:pt x="3055" y="881"/>
                  </a:cubicBezTo>
                  <a:lnTo>
                    <a:pt x="3055" y="1453"/>
                  </a:lnTo>
                  <a:lnTo>
                    <a:pt x="2228" y="1453"/>
                  </a:lnTo>
                  <a:lnTo>
                    <a:pt x="2228" y="881"/>
                  </a:lnTo>
                  <a:cubicBezTo>
                    <a:pt x="2228" y="602"/>
                    <a:pt x="2435" y="463"/>
                    <a:pt x="2641" y="463"/>
                  </a:cubicBezTo>
                  <a:close/>
                  <a:moveTo>
                    <a:pt x="11872" y="463"/>
                  </a:moveTo>
                  <a:cubicBezTo>
                    <a:pt x="12075" y="463"/>
                    <a:pt x="12278" y="602"/>
                    <a:pt x="12278" y="881"/>
                  </a:cubicBezTo>
                  <a:lnTo>
                    <a:pt x="12278" y="1453"/>
                  </a:lnTo>
                  <a:lnTo>
                    <a:pt x="11466" y="1453"/>
                  </a:lnTo>
                  <a:lnTo>
                    <a:pt x="11466" y="881"/>
                  </a:lnTo>
                  <a:cubicBezTo>
                    <a:pt x="11466" y="602"/>
                    <a:pt x="11669" y="463"/>
                    <a:pt x="11872" y="463"/>
                  </a:cubicBezTo>
                  <a:close/>
                  <a:moveTo>
                    <a:pt x="2641" y="1"/>
                  </a:moveTo>
                  <a:cubicBezTo>
                    <a:pt x="2198" y="1"/>
                    <a:pt x="1754" y="294"/>
                    <a:pt x="1731" y="881"/>
                  </a:cubicBezTo>
                  <a:lnTo>
                    <a:pt x="1731" y="1453"/>
                  </a:lnTo>
                  <a:lnTo>
                    <a:pt x="934" y="1453"/>
                  </a:lnTo>
                  <a:cubicBezTo>
                    <a:pt x="422" y="1453"/>
                    <a:pt x="16" y="1859"/>
                    <a:pt x="16" y="2370"/>
                  </a:cubicBezTo>
                  <a:lnTo>
                    <a:pt x="16" y="6433"/>
                  </a:lnTo>
                  <a:cubicBezTo>
                    <a:pt x="1" y="6613"/>
                    <a:pt x="133" y="6704"/>
                    <a:pt x="264" y="6704"/>
                  </a:cubicBezTo>
                  <a:cubicBezTo>
                    <a:pt x="396" y="6704"/>
                    <a:pt x="528" y="6613"/>
                    <a:pt x="512" y="6433"/>
                  </a:cubicBezTo>
                  <a:lnTo>
                    <a:pt x="512" y="5199"/>
                  </a:lnTo>
                  <a:lnTo>
                    <a:pt x="13994" y="5199"/>
                  </a:lnTo>
                  <a:lnTo>
                    <a:pt x="13994" y="15866"/>
                  </a:lnTo>
                  <a:cubicBezTo>
                    <a:pt x="13994" y="16288"/>
                    <a:pt x="13662" y="16619"/>
                    <a:pt x="13241" y="16619"/>
                  </a:cubicBezTo>
                  <a:lnTo>
                    <a:pt x="11285" y="16619"/>
                  </a:lnTo>
                  <a:cubicBezTo>
                    <a:pt x="10954" y="16619"/>
                    <a:pt x="10954" y="17130"/>
                    <a:pt x="11285" y="17130"/>
                  </a:cubicBezTo>
                  <a:lnTo>
                    <a:pt x="13241" y="17130"/>
                  </a:lnTo>
                  <a:cubicBezTo>
                    <a:pt x="13933" y="17130"/>
                    <a:pt x="14505" y="16559"/>
                    <a:pt x="14505" y="15866"/>
                  </a:cubicBezTo>
                  <a:lnTo>
                    <a:pt x="14505" y="2370"/>
                  </a:lnTo>
                  <a:cubicBezTo>
                    <a:pt x="14505" y="1859"/>
                    <a:pt x="14084" y="1453"/>
                    <a:pt x="13572" y="1453"/>
                  </a:cubicBezTo>
                  <a:lnTo>
                    <a:pt x="12790" y="1453"/>
                  </a:lnTo>
                  <a:lnTo>
                    <a:pt x="12790" y="881"/>
                  </a:lnTo>
                  <a:cubicBezTo>
                    <a:pt x="12760" y="294"/>
                    <a:pt x="12316" y="1"/>
                    <a:pt x="11872" y="1"/>
                  </a:cubicBezTo>
                  <a:cubicBezTo>
                    <a:pt x="11428" y="1"/>
                    <a:pt x="10984" y="294"/>
                    <a:pt x="10954" y="881"/>
                  </a:cubicBezTo>
                  <a:lnTo>
                    <a:pt x="10954" y="1453"/>
                  </a:lnTo>
                  <a:lnTo>
                    <a:pt x="8773" y="1453"/>
                  </a:lnTo>
                  <a:cubicBezTo>
                    <a:pt x="8763" y="1452"/>
                    <a:pt x="8753" y="1451"/>
                    <a:pt x="8744" y="1451"/>
                  </a:cubicBezTo>
                  <a:cubicBezTo>
                    <a:pt x="8406" y="1451"/>
                    <a:pt x="8406" y="1950"/>
                    <a:pt x="8744" y="1950"/>
                  </a:cubicBezTo>
                  <a:cubicBezTo>
                    <a:pt x="8753" y="1950"/>
                    <a:pt x="8763" y="1950"/>
                    <a:pt x="8773" y="1949"/>
                  </a:cubicBezTo>
                  <a:lnTo>
                    <a:pt x="12278" y="1949"/>
                  </a:lnTo>
                  <a:lnTo>
                    <a:pt x="12278" y="2084"/>
                  </a:lnTo>
                  <a:cubicBezTo>
                    <a:pt x="12278" y="2310"/>
                    <a:pt x="12098" y="2491"/>
                    <a:pt x="11872" y="2491"/>
                  </a:cubicBezTo>
                  <a:lnTo>
                    <a:pt x="11210" y="2491"/>
                  </a:lnTo>
                  <a:cubicBezTo>
                    <a:pt x="11201" y="2490"/>
                    <a:pt x="11192" y="2490"/>
                    <a:pt x="11183" y="2490"/>
                  </a:cubicBezTo>
                  <a:cubicBezTo>
                    <a:pt x="10858" y="2490"/>
                    <a:pt x="10858" y="3003"/>
                    <a:pt x="11183" y="3003"/>
                  </a:cubicBezTo>
                  <a:cubicBezTo>
                    <a:pt x="11192" y="3003"/>
                    <a:pt x="11201" y="3003"/>
                    <a:pt x="11210" y="3002"/>
                  </a:cubicBezTo>
                  <a:lnTo>
                    <a:pt x="11872" y="3002"/>
                  </a:lnTo>
                  <a:cubicBezTo>
                    <a:pt x="12369" y="3002"/>
                    <a:pt x="12790" y="2596"/>
                    <a:pt x="12790" y="2084"/>
                  </a:cubicBezTo>
                  <a:lnTo>
                    <a:pt x="12790" y="1949"/>
                  </a:lnTo>
                  <a:lnTo>
                    <a:pt x="13572" y="1949"/>
                  </a:lnTo>
                  <a:cubicBezTo>
                    <a:pt x="13813" y="1949"/>
                    <a:pt x="13994" y="2145"/>
                    <a:pt x="13994" y="2370"/>
                  </a:cubicBezTo>
                  <a:lnTo>
                    <a:pt x="13994" y="4687"/>
                  </a:lnTo>
                  <a:lnTo>
                    <a:pt x="512" y="4687"/>
                  </a:lnTo>
                  <a:lnTo>
                    <a:pt x="512" y="2370"/>
                  </a:lnTo>
                  <a:cubicBezTo>
                    <a:pt x="512" y="2145"/>
                    <a:pt x="708" y="1949"/>
                    <a:pt x="934" y="1949"/>
                  </a:cubicBezTo>
                  <a:lnTo>
                    <a:pt x="3055" y="1949"/>
                  </a:lnTo>
                  <a:lnTo>
                    <a:pt x="3055" y="2084"/>
                  </a:lnTo>
                  <a:cubicBezTo>
                    <a:pt x="3055" y="2310"/>
                    <a:pt x="2875" y="2491"/>
                    <a:pt x="2634" y="2491"/>
                  </a:cubicBezTo>
                  <a:lnTo>
                    <a:pt x="1987" y="2491"/>
                  </a:lnTo>
                  <a:cubicBezTo>
                    <a:pt x="1977" y="2490"/>
                    <a:pt x="1968" y="2490"/>
                    <a:pt x="1959" y="2490"/>
                  </a:cubicBezTo>
                  <a:cubicBezTo>
                    <a:pt x="1620" y="2490"/>
                    <a:pt x="1620" y="3003"/>
                    <a:pt x="1959" y="3003"/>
                  </a:cubicBezTo>
                  <a:cubicBezTo>
                    <a:pt x="1968" y="3003"/>
                    <a:pt x="1977" y="3003"/>
                    <a:pt x="1987" y="3002"/>
                  </a:cubicBezTo>
                  <a:lnTo>
                    <a:pt x="2634" y="3002"/>
                  </a:lnTo>
                  <a:cubicBezTo>
                    <a:pt x="3145" y="3002"/>
                    <a:pt x="3552" y="2596"/>
                    <a:pt x="3552" y="2084"/>
                  </a:cubicBezTo>
                  <a:lnTo>
                    <a:pt x="3552" y="1949"/>
                  </a:lnTo>
                  <a:lnTo>
                    <a:pt x="7674" y="1949"/>
                  </a:lnTo>
                  <a:cubicBezTo>
                    <a:pt x="7684" y="1950"/>
                    <a:pt x="7693" y="1950"/>
                    <a:pt x="7702" y="1950"/>
                  </a:cubicBezTo>
                  <a:cubicBezTo>
                    <a:pt x="8026" y="1950"/>
                    <a:pt x="8026" y="1451"/>
                    <a:pt x="7702" y="1451"/>
                  </a:cubicBezTo>
                  <a:cubicBezTo>
                    <a:pt x="7693" y="1451"/>
                    <a:pt x="7684" y="1452"/>
                    <a:pt x="7674" y="1453"/>
                  </a:cubicBezTo>
                  <a:lnTo>
                    <a:pt x="3552" y="1453"/>
                  </a:lnTo>
                  <a:lnTo>
                    <a:pt x="3552" y="881"/>
                  </a:lnTo>
                  <a:cubicBezTo>
                    <a:pt x="3529" y="294"/>
                    <a:pt x="3085" y="1"/>
                    <a:pt x="2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0"/>
            <p:cNvSpPr/>
            <p:nvPr/>
          </p:nvSpPr>
          <p:spPr>
            <a:xfrm>
              <a:off x="5879925" y="3198050"/>
              <a:ext cx="45900" cy="45950"/>
            </a:xfrm>
            <a:custGeom>
              <a:avLst/>
              <a:gdLst/>
              <a:ahLst/>
              <a:cxnLst/>
              <a:rect l="l" t="t" r="r" b="b"/>
              <a:pathLst>
                <a:path w="1836" h="1838" extrusionOk="0">
                  <a:moveTo>
                    <a:pt x="1339" y="498"/>
                  </a:moveTo>
                  <a:lnTo>
                    <a:pt x="1339" y="1341"/>
                  </a:lnTo>
                  <a:lnTo>
                    <a:pt x="497" y="1341"/>
                  </a:lnTo>
                  <a:lnTo>
                    <a:pt x="497" y="498"/>
                  </a:lnTo>
                  <a:close/>
                  <a:moveTo>
                    <a:pt x="218" y="0"/>
                  </a:moveTo>
                  <a:cubicBezTo>
                    <a:pt x="94" y="0"/>
                    <a:pt x="0" y="115"/>
                    <a:pt x="0" y="242"/>
                  </a:cubicBezTo>
                  <a:lnTo>
                    <a:pt x="0" y="1581"/>
                  </a:lnTo>
                  <a:cubicBezTo>
                    <a:pt x="0" y="1717"/>
                    <a:pt x="105" y="1837"/>
                    <a:pt x="241" y="1837"/>
                  </a:cubicBezTo>
                  <a:lnTo>
                    <a:pt x="1580" y="1837"/>
                  </a:lnTo>
                  <a:cubicBezTo>
                    <a:pt x="1730" y="1837"/>
                    <a:pt x="1836" y="1732"/>
                    <a:pt x="1836" y="1581"/>
                  </a:cubicBezTo>
                  <a:lnTo>
                    <a:pt x="1836" y="242"/>
                  </a:lnTo>
                  <a:cubicBezTo>
                    <a:pt x="1836" y="107"/>
                    <a:pt x="1730" y="1"/>
                    <a:pt x="1580" y="1"/>
                  </a:cubicBezTo>
                  <a:lnTo>
                    <a:pt x="241" y="1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0"/>
            <p:cNvSpPr/>
            <p:nvPr/>
          </p:nvSpPr>
          <p:spPr>
            <a:xfrm>
              <a:off x="5940850" y="3198075"/>
              <a:ext cx="46300" cy="45925"/>
            </a:xfrm>
            <a:custGeom>
              <a:avLst/>
              <a:gdLst/>
              <a:ahLst/>
              <a:cxnLst/>
              <a:rect l="l" t="t" r="r" b="b"/>
              <a:pathLst>
                <a:path w="1852" h="1837" extrusionOk="0">
                  <a:moveTo>
                    <a:pt x="1340" y="497"/>
                  </a:moveTo>
                  <a:lnTo>
                    <a:pt x="1340" y="1340"/>
                  </a:lnTo>
                  <a:lnTo>
                    <a:pt x="512" y="1340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06"/>
                    <a:pt x="1" y="241"/>
                  </a:cubicBezTo>
                  <a:lnTo>
                    <a:pt x="1" y="1580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36" y="1580"/>
                  </a:cubicBezTo>
                  <a:lnTo>
                    <a:pt x="1836" y="241"/>
                  </a:lnTo>
                  <a:cubicBezTo>
                    <a:pt x="1851" y="106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0"/>
            <p:cNvSpPr/>
            <p:nvPr/>
          </p:nvSpPr>
          <p:spPr>
            <a:xfrm>
              <a:off x="6002150" y="3198075"/>
              <a:ext cx="45925" cy="45925"/>
            </a:xfrm>
            <a:custGeom>
              <a:avLst/>
              <a:gdLst/>
              <a:ahLst/>
              <a:cxnLst/>
              <a:rect l="l" t="t" r="r" b="b"/>
              <a:pathLst>
                <a:path w="1837" h="1837" extrusionOk="0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2" y="0"/>
                  </a:moveTo>
                  <a:cubicBezTo>
                    <a:pt x="106" y="0"/>
                    <a:pt x="1" y="106"/>
                    <a:pt x="1" y="241"/>
                  </a:cubicBezTo>
                  <a:lnTo>
                    <a:pt x="1" y="1580"/>
                  </a:lnTo>
                  <a:cubicBezTo>
                    <a:pt x="1" y="1731"/>
                    <a:pt x="106" y="1836"/>
                    <a:pt x="242" y="1836"/>
                  </a:cubicBezTo>
                  <a:lnTo>
                    <a:pt x="1581" y="1836"/>
                  </a:lnTo>
                  <a:cubicBezTo>
                    <a:pt x="1731" y="1836"/>
                    <a:pt x="1837" y="1731"/>
                    <a:pt x="1837" y="1580"/>
                  </a:cubicBezTo>
                  <a:lnTo>
                    <a:pt x="1837" y="241"/>
                  </a:lnTo>
                  <a:cubicBezTo>
                    <a:pt x="1837" y="106"/>
                    <a:pt x="1731" y="0"/>
                    <a:pt x="1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0"/>
            <p:cNvSpPr/>
            <p:nvPr/>
          </p:nvSpPr>
          <p:spPr>
            <a:xfrm>
              <a:off x="5757675" y="3258625"/>
              <a:ext cx="45900" cy="45925"/>
            </a:xfrm>
            <a:custGeom>
              <a:avLst/>
              <a:gdLst/>
              <a:ahLst/>
              <a:cxnLst/>
              <a:rect l="l" t="t" r="r" b="b"/>
              <a:pathLst>
                <a:path w="1836" h="1837" extrusionOk="0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6" y="1"/>
                    <a:pt x="0" y="106"/>
                    <a:pt x="0" y="242"/>
                  </a:cubicBezTo>
                  <a:lnTo>
                    <a:pt x="0" y="1596"/>
                  </a:lnTo>
                  <a:cubicBezTo>
                    <a:pt x="0" y="1731"/>
                    <a:pt x="106" y="1836"/>
                    <a:pt x="256" y="1836"/>
                  </a:cubicBezTo>
                  <a:lnTo>
                    <a:pt x="1595" y="1836"/>
                  </a:lnTo>
                  <a:cubicBezTo>
                    <a:pt x="1730" y="1836"/>
                    <a:pt x="1836" y="1731"/>
                    <a:pt x="1836" y="1596"/>
                  </a:cubicBezTo>
                  <a:lnTo>
                    <a:pt x="1836" y="242"/>
                  </a:lnTo>
                  <a:cubicBezTo>
                    <a:pt x="1836" y="106"/>
                    <a:pt x="1730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0"/>
            <p:cNvSpPr/>
            <p:nvPr/>
          </p:nvSpPr>
          <p:spPr>
            <a:xfrm>
              <a:off x="5818600" y="3258625"/>
              <a:ext cx="46300" cy="45925"/>
            </a:xfrm>
            <a:custGeom>
              <a:avLst/>
              <a:gdLst/>
              <a:ahLst/>
              <a:cxnLst/>
              <a:rect l="l" t="t" r="r" b="b"/>
              <a:pathLst>
                <a:path w="1852" h="1837" extrusionOk="0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21" y="1"/>
                    <a:pt x="1" y="106"/>
                    <a:pt x="1" y="242"/>
                  </a:cubicBezTo>
                  <a:lnTo>
                    <a:pt x="1" y="1596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51" y="1596"/>
                  </a:cubicBezTo>
                  <a:lnTo>
                    <a:pt x="1851" y="242"/>
                  </a:lnTo>
                  <a:cubicBezTo>
                    <a:pt x="1851" y="106"/>
                    <a:pt x="1731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0"/>
            <p:cNvSpPr/>
            <p:nvPr/>
          </p:nvSpPr>
          <p:spPr>
            <a:xfrm>
              <a:off x="5879925" y="3258625"/>
              <a:ext cx="45900" cy="45925"/>
            </a:xfrm>
            <a:custGeom>
              <a:avLst/>
              <a:gdLst/>
              <a:ahLst/>
              <a:cxnLst/>
              <a:rect l="l" t="t" r="r" b="b"/>
              <a:pathLst>
                <a:path w="1836" h="1837" extrusionOk="0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1" y="1"/>
                  </a:moveTo>
                  <a:cubicBezTo>
                    <a:pt x="105" y="1"/>
                    <a:pt x="0" y="106"/>
                    <a:pt x="0" y="242"/>
                  </a:cubicBezTo>
                  <a:lnTo>
                    <a:pt x="0" y="1596"/>
                  </a:lnTo>
                  <a:cubicBezTo>
                    <a:pt x="0" y="1731"/>
                    <a:pt x="105" y="1836"/>
                    <a:pt x="241" y="1836"/>
                  </a:cubicBezTo>
                  <a:lnTo>
                    <a:pt x="1580" y="1836"/>
                  </a:lnTo>
                  <a:cubicBezTo>
                    <a:pt x="1730" y="1836"/>
                    <a:pt x="1836" y="1731"/>
                    <a:pt x="1836" y="1596"/>
                  </a:cubicBezTo>
                  <a:lnTo>
                    <a:pt x="1836" y="242"/>
                  </a:lnTo>
                  <a:cubicBezTo>
                    <a:pt x="1836" y="106"/>
                    <a:pt x="1730" y="1"/>
                    <a:pt x="1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0"/>
            <p:cNvSpPr/>
            <p:nvPr/>
          </p:nvSpPr>
          <p:spPr>
            <a:xfrm>
              <a:off x="5940850" y="3258625"/>
              <a:ext cx="45925" cy="45925"/>
            </a:xfrm>
            <a:custGeom>
              <a:avLst/>
              <a:gdLst/>
              <a:ahLst/>
              <a:cxnLst/>
              <a:rect l="l" t="t" r="r" b="b"/>
              <a:pathLst>
                <a:path w="1837" h="1837" extrusionOk="0">
                  <a:moveTo>
                    <a:pt x="1340" y="497"/>
                  </a:moveTo>
                  <a:lnTo>
                    <a:pt x="1340" y="1340"/>
                  </a:lnTo>
                  <a:lnTo>
                    <a:pt x="512" y="1340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21" y="1"/>
                    <a:pt x="1" y="106"/>
                    <a:pt x="1" y="242"/>
                  </a:cubicBezTo>
                  <a:lnTo>
                    <a:pt x="1" y="1596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36" y="1731"/>
                    <a:pt x="1836" y="1596"/>
                  </a:cubicBezTo>
                  <a:lnTo>
                    <a:pt x="1836" y="242"/>
                  </a:lnTo>
                  <a:cubicBezTo>
                    <a:pt x="1836" y="106"/>
                    <a:pt x="1731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0"/>
            <p:cNvSpPr/>
            <p:nvPr/>
          </p:nvSpPr>
          <p:spPr>
            <a:xfrm>
              <a:off x="6002150" y="3258625"/>
              <a:ext cx="45925" cy="45925"/>
            </a:xfrm>
            <a:custGeom>
              <a:avLst/>
              <a:gdLst/>
              <a:ahLst/>
              <a:cxnLst/>
              <a:rect l="l" t="t" r="r" b="b"/>
              <a:pathLst>
                <a:path w="1837" h="1837" extrusionOk="0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2" y="1"/>
                  </a:moveTo>
                  <a:cubicBezTo>
                    <a:pt x="106" y="1"/>
                    <a:pt x="1" y="106"/>
                    <a:pt x="1" y="242"/>
                  </a:cubicBezTo>
                  <a:lnTo>
                    <a:pt x="1" y="1596"/>
                  </a:lnTo>
                  <a:cubicBezTo>
                    <a:pt x="1" y="1731"/>
                    <a:pt x="106" y="1836"/>
                    <a:pt x="242" y="1836"/>
                  </a:cubicBezTo>
                  <a:lnTo>
                    <a:pt x="1581" y="1836"/>
                  </a:lnTo>
                  <a:cubicBezTo>
                    <a:pt x="1716" y="1836"/>
                    <a:pt x="1837" y="1731"/>
                    <a:pt x="1837" y="1596"/>
                  </a:cubicBezTo>
                  <a:lnTo>
                    <a:pt x="1837" y="242"/>
                  </a:lnTo>
                  <a:cubicBezTo>
                    <a:pt x="1837" y="106"/>
                    <a:pt x="1716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0"/>
            <p:cNvSpPr/>
            <p:nvPr/>
          </p:nvSpPr>
          <p:spPr>
            <a:xfrm>
              <a:off x="5757675" y="331920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1339" y="497"/>
                  </a:moveTo>
                  <a:lnTo>
                    <a:pt x="1339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56" y="0"/>
                  </a:moveTo>
                  <a:cubicBezTo>
                    <a:pt x="106" y="0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6" y="1836"/>
                    <a:pt x="256" y="1836"/>
                  </a:cubicBezTo>
                  <a:lnTo>
                    <a:pt x="1595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0"/>
            <p:cNvSpPr/>
            <p:nvPr/>
          </p:nvSpPr>
          <p:spPr>
            <a:xfrm>
              <a:off x="5818600" y="3319200"/>
              <a:ext cx="46300" cy="45900"/>
            </a:xfrm>
            <a:custGeom>
              <a:avLst/>
              <a:gdLst/>
              <a:ahLst/>
              <a:cxnLst/>
              <a:rect l="l" t="t" r="r" b="b"/>
              <a:pathLst>
                <a:path w="1852" h="1836" extrusionOk="0">
                  <a:moveTo>
                    <a:pt x="1340" y="497"/>
                  </a:moveTo>
                  <a:lnTo>
                    <a:pt x="1340" y="1339"/>
                  </a:lnTo>
                  <a:lnTo>
                    <a:pt x="497" y="1339"/>
                  </a:lnTo>
                  <a:lnTo>
                    <a:pt x="512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51" y="1595"/>
                  </a:cubicBezTo>
                  <a:lnTo>
                    <a:pt x="1851" y="256"/>
                  </a:lnTo>
                  <a:cubicBezTo>
                    <a:pt x="1851" y="106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0"/>
            <p:cNvSpPr/>
            <p:nvPr/>
          </p:nvSpPr>
          <p:spPr>
            <a:xfrm>
              <a:off x="5879925" y="3319200"/>
              <a:ext cx="45900" cy="45900"/>
            </a:xfrm>
            <a:custGeom>
              <a:avLst/>
              <a:gdLst/>
              <a:ahLst/>
              <a:cxnLst/>
              <a:rect l="l" t="t" r="r" b="b"/>
              <a:pathLst>
                <a:path w="1836" h="1836" extrusionOk="0">
                  <a:moveTo>
                    <a:pt x="1339" y="497"/>
                  </a:moveTo>
                  <a:lnTo>
                    <a:pt x="1339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41" y="0"/>
                  </a:moveTo>
                  <a:cubicBezTo>
                    <a:pt x="105" y="0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5" y="1836"/>
                    <a:pt x="241" y="1836"/>
                  </a:cubicBezTo>
                  <a:lnTo>
                    <a:pt x="1580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0"/>
                    <a:pt x="1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0"/>
            <p:cNvSpPr/>
            <p:nvPr/>
          </p:nvSpPr>
          <p:spPr>
            <a:xfrm>
              <a:off x="5940850" y="3319200"/>
              <a:ext cx="46300" cy="45950"/>
            </a:xfrm>
            <a:custGeom>
              <a:avLst/>
              <a:gdLst/>
              <a:ahLst/>
              <a:cxnLst/>
              <a:rect l="l" t="t" r="r" b="b"/>
              <a:pathLst>
                <a:path w="1852" h="1838" extrusionOk="0">
                  <a:moveTo>
                    <a:pt x="1340" y="497"/>
                  </a:moveTo>
                  <a:lnTo>
                    <a:pt x="1340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56" y="0"/>
                  </a:moveTo>
                  <a:cubicBezTo>
                    <a:pt x="121" y="0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23"/>
                    <a:pt x="108" y="1837"/>
                    <a:pt x="233" y="1837"/>
                  </a:cubicBezTo>
                  <a:cubicBezTo>
                    <a:pt x="241" y="1837"/>
                    <a:pt x="249" y="1837"/>
                    <a:pt x="256" y="1836"/>
                  </a:cubicBezTo>
                  <a:lnTo>
                    <a:pt x="1595" y="1836"/>
                  </a:lnTo>
                  <a:cubicBezTo>
                    <a:pt x="1603" y="1837"/>
                    <a:pt x="1611" y="1837"/>
                    <a:pt x="1618" y="1837"/>
                  </a:cubicBezTo>
                  <a:cubicBezTo>
                    <a:pt x="1744" y="1837"/>
                    <a:pt x="1850" y="1723"/>
                    <a:pt x="1836" y="1595"/>
                  </a:cubicBezTo>
                  <a:lnTo>
                    <a:pt x="1836" y="256"/>
                  </a:lnTo>
                  <a:cubicBezTo>
                    <a:pt x="1851" y="121"/>
                    <a:pt x="1731" y="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0"/>
            <p:cNvSpPr/>
            <p:nvPr/>
          </p:nvSpPr>
          <p:spPr>
            <a:xfrm>
              <a:off x="6002150" y="3319200"/>
              <a:ext cx="45925" cy="45900"/>
            </a:xfrm>
            <a:custGeom>
              <a:avLst/>
              <a:gdLst/>
              <a:ahLst/>
              <a:cxnLst/>
              <a:rect l="l" t="t" r="r" b="b"/>
              <a:pathLst>
                <a:path w="1837" h="1836" extrusionOk="0">
                  <a:moveTo>
                    <a:pt x="1340" y="497"/>
                  </a:moveTo>
                  <a:lnTo>
                    <a:pt x="1340" y="1339"/>
                  </a:lnTo>
                  <a:lnTo>
                    <a:pt x="497" y="1339"/>
                  </a:lnTo>
                  <a:lnTo>
                    <a:pt x="497" y="497"/>
                  </a:lnTo>
                  <a:close/>
                  <a:moveTo>
                    <a:pt x="242" y="0"/>
                  </a:moveTo>
                  <a:cubicBezTo>
                    <a:pt x="106" y="0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31"/>
                    <a:pt x="106" y="1836"/>
                    <a:pt x="242" y="1836"/>
                  </a:cubicBezTo>
                  <a:lnTo>
                    <a:pt x="1581" y="1836"/>
                  </a:lnTo>
                  <a:cubicBezTo>
                    <a:pt x="1731" y="1836"/>
                    <a:pt x="1837" y="1731"/>
                    <a:pt x="1837" y="1595"/>
                  </a:cubicBezTo>
                  <a:lnTo>
                    <a:pt x="1837" y="256"/>
                  </a:lnTo>
                  <a:cubicBezTo>
                    <a:pt x="1837" y="106"/>
                    <a:pt x="1731" y="0"/>
                    <a:pt x="1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0"/>
            <p:cNvSpPr/>
            <p:nvPr/>
          </p:nvSpPr>
          <p:spPr>
            <a:xfrm>
              <a:off x="5757675" y="3379750"/>
              <a:ext cx="45900" cy="45925"/>
            </a:xfrm>
            <a:custGeom>
              <a:avLst/>
              <a:gdLst/>
              <a:ahLst/>
              <a:cxnLst/>
              <a:rect l="l" t="t" r="r" b="b"/>
              <a:pathLst>
                <a:path w="1836" h="1837" extrusionOk="0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6" y="1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6" y="1836"/>
                    <a:pt x="256" y="1836"/>
                  </a:cubicBezTo>
                  <a:lnTo>
                    <a:pt x="1595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0"/>
            <p:cNvSpPr/>
            <p:nvPr/>
          </p:nvSpPr>
          <p:spPr>
            <a:xfrm>
              <a:off x="5818600" y="3379750"/>
              <a:ext cx="46300" cy="45925"/>
            </a:xfrm>
            <a:custGeom>
              <a:avLst/>
              <a:gdLst/>
              <a:ahLst/>
              <a:cxnLst/>
              <a:rect l="l" t="t" r="r" b="b"/>
              <a:pathLst>
                <a:path w="1852" h="1837" extrusionOk="0">
                  <a:moveTo>
                    <a:pt x="1340" y="497"/>
                  </a:moveTo>
                  <a:lnTo>
                    <a:pt x="1340" y="1340"/>
                  </a:lnTo>
                  <a:lnTo>
                    <a:pt x="497" y="1340"/>
                  </a:lnTo>
                  <a:lnTo>
                    <a:pt x="512" y="497"/>
                  </a:lnTo>
                  <a:close/>
                  <a:moveTo>
                    <a:pt x="256" y="1"/>
                  </a:moveTo>
                  <a:cubicBezTo>
                    <a:pt x="121" y="1"/>
                    <a:pt x="1" y="106"/>
                    <a:pt x="1" y="256"/>
                  </a:cubicBezTo>
                  <a:lnTo>
                    <a:pt x="1" y="1595"/>
                  </a:lnTo>
                  <a:cubicBezTo>
                    <a:pt x="1" y="1731"/>
                    <a:pt x="121" y="1836"/>
                    <a:pt x="256" y="1836"/>
                  </a:cubicBezTo>
                  <a:lnTo>
                    <a:pt x="1595" y="1836"/>
                  </a:lnTo>
                  <a:cubicBezTo>
                    <a:pt x="1731" y="1836"/>
                    <a:pt x="1851" y="1731"/>
                    <a:pt x="1851" y="1595"/>
                  </a:cubicBezTo>
                  <a:lnTo>
                    <a:pt x="1851" y="256"/>
                  </a:lnTo>
                  <a:cubicBezTo>
                    <a:pt x="1851" y="106"/>
                    <a:pt x="1731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0"/>
            <p:cNvSpPr/>
            <p:nvPr/>
          </p:nvSpPr>
          <p:spPr>
            <a:xfrm>
              <a:off x="5879925" y="3379750"/>
              <a:ext cx="45900" cy="45925"/>
            </a:xfrm>
            <a:custGeom>
              <a:avLst/>
              <a:gdLst/>
              <a:ahLst/>
              <a:cxnLst/>
              <a:rect l="l" t="t" r="r" b="b"/>
              <a:pathLst>
                <a:path w="1836" h="1837" extrusionOk="0">
                  <a:moveTo>
                    <a:pt x="1339" y="497"/>
                  </a:moveTo>
                  <a:lnTo>
                    <a:pt x="1339" y="1340"/>
                  </a:lnTo>
                  <a:lnTo>
                    <a:pt x="497" y="1340"/>
                  </a:lnTo>
                  <a:lnTo>
                    <a:pt x="497" y="497"/>
                  </a:lnTo>
                  <a:close/>
                  <a:moveTo>
                    <a:pt x="241" y="1"/>
                  </a:moveTo>
                  <a:cubicBezTo>
                    <a:pt x="105" y="1"/>
                    <a:pt x="0" y="106"/>
                    <a:pt x="0" y="256"/>
                  </a:cubicBezTo>
                  <a:lnTo>
                    <a:pt x="0" y="1595"/>
                  </a:lnTo>
                  <a:cubicBezTo>
                    <a:pt x="0" y="1731"/>
                    <a:pt x="105" y="1836"/>
                    <a:pt x="241" y="1836"/>
                  </a:cubicBezTo>
                  <a:lnTo>
                    <a:pt x="1580" y="1836"/>
                  </a:lnTo>
                  <a:cubicBezTo>
                    <a:pt x="1730" y="1836"/>
                    <a:pt x="1836" y="1731"/>
                    <a:pt x="1836" y="1595"/>
                  </a:cubicBezTo>
                  <a:lnTo>
                    <a:pt x="1836" y="256"/>
                  </a:lnTo>
                  <a:cubicBezTo>
                    <a:pt x="1836" y="106"/>
                    <a:pt x="1730" y="1"/>
                    <a:pt x="1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0"/>
          <p:cNvGrpSpPr/>
          <p:nvPr/>
        </p:nvGrpSpPr>
        <p:grpSpPr>
          <a:xfrm>
            <a:off x="1567201" y="1248000"/>
            <a:ext cx="411925" cy="429200"/>
            <a:chOff x="4942550" y="3046500"/>
            <a:chExt cx="411925" cy="429200"/>
          </a:xfrm>
        </p:grpSpPr>
        <p:sp>
          <p:nvSpPr>
            <p:cNvPr id="3371" name="Google Shape;3371;p70"/>
            <p:cNvSpPr/>
            <p:nvPr/>
          </p:nvSpPr>
          <p:spPr>
            <a:xfrm>
              <a:off x="5282975" y="3139575"/>
              <a:ext cx="71500" cy="314125"/>
            </a:xfrm>
            <a:custGeom>
              <a:avLst/>
              <a:gdLst/>
              <a:ahLst/>
              <a:cxnLst/>
              <a:rect l="l" t="t" r="r" b="b"/>
              <a:pathLst>
                <a:path w="2860" h="12565" extrusionOk="0">
                  <a:moveTo>
                    <a:pt x="941" y="497"/>
                  </a:moveTo>
                  <a:cubicBezTo>
                    <a:pt x="1148" y="497"/>
                    <a:pt x="1355" y="640"/>
                    <a:pt x="1355" y="926"/>
                  </a:cubicBezTo>
                  <a:lnTo>
                    <a:pt x="1355" y="1618"/>
                  </a:lnTo>
                  <a:lnTo>
                    <a:pt x="527" y="1618"/>
                  </a:lnTo>
                  <a:lnTo>
                    <a:pt x="527" y="926"/>
                  </a:lnTo>
                  <a:cubicBezTo>
                    <a:pt x="527" y="640"/>
                    <a:pt x="734" y="497"/>
                    <a:pt x="941" y="497"/>
                  </a:cubicBezTo>
                  <a:close/>
                  <a:moveTo>
                    <a:pt x="1294" y="10285"/>
                  </a:moveTo>
                  <a:lnTo>
                    <a:pt x="993" y="11564"/>
                  </a:lnTo>
                  <a:lnTo>
                    <a:pt x="888" y="11564"/>
                  </a:lnTo>
                  <a:lnTo>
                    <a:pt x="587" y="10285"/>
                  </a:lnTo>
                  <a:close/>
                  <a:moveTo>
                    <a:pt x="941" y="1"/>
                  </a:moveTo>
                  <a:cubicBezTo>
                    <a:pt x="478" y="1"/>
                    <a:pt x="15" y="309"/>
                    <a:pt x="15" y="926"/>
                  </a:cubicBezTo>
                  <a:lnTo>
                    <a:pt x="15" y="1859"/>
                  </a:lnTo>
                  <a:lnTo>
                    <a:pt x="15" y="5320"/>
                  </a:lnTo>
                  <a:cubicBezTo>
                    <a:pt x="30" y="5478"/>
                    <a:pt x="151" y="5557"/>
                    <a:pt x="271" y="5557"/>
                  </a:cubicBezTo>
                  <a:cubicBezTo>
                    <a:pt x="392" y="5557"/>
                    <a:pt x="512" y="5478"/>
                    <a:pt x="527" y="5320"/>
                  </a:cubicBezTo>
                  <a:lnTo>
                    <a:pt x="527" y="2115"/>
                  </a:lnTo>
                  <a:lnTo>
                    <a:pt x="1355" y="2115"/>
                  </a:lnTo>
                  <a:lnTo>
                    <a:pt x="1355" y="9788"/>
                  </a:lnTo>
                  <a:lnTo>
                    <a:pt x="527" y="9788"/>
                  </a:lnTo>
                  <a:lnTo>
                    <a:pt x="527" y="6418"/>
                  </a:lnTo>
                  <a:cubicBezTo>
                    <a:pt x="542" y="6237"/>
                    <a:pt x="407" y="6147"/>
                    <a:pt x="271" y="6147"/>
                  </a:cubicBezTo>
                  <a:cubicBezTo>
                    <a:pt x="136" y="6147"/>
                    <a:pt x="0" y="6237"/>
                    <a:pt x="15" y="6418"/>
                  </a:cubicBezTo>
                  <a:lnTo>
                    <a:pt x="15" y="10029"/>
                  </a:lnTo>
                  <a:cubicBezTo>
                    <a:pt x="15" y="10044"/>
                    <a:pt x="15" y="10044"/>
                    <a:pt x="15" y="10059"/>
                  </a:cubicBezTo>
                  <a:cubicBezTo>
                    <a:pt x="15" y="10059"/>
                    <a:pt x="15" y="10059"/>
                    <a:pt x="15" y="10074"/>
                  </a:cubicBezTo>
                  <a:lnTo>
                    <a:pt x="437" y="11864"/>
                  </a:lnTo>
                  <a:cubicBezTo>
                    <a:pt x="467" y="11970"/>
                    <a:pt x="572" y="12045"/>
                    <a:pt x="677" y="12045"/>
                  </a:cubicBezTo>
                  <a:lnTo>
                    <a:pt x="677" y="12316"/>
                  </a:lnTo>
                  <a:cubicBezTo>
                    <a:pt x="677" y="12481"/>
                    <a:pt x="805" y="12564"/>
                    <a:pt x="933" y="12564"/>
                  </a:cubicBezTo>
                  <a:cubicBezTo>
                    <a:pt x="1061" y="12564"/>
                    <a:pt x="1189" y="12481"/>
                    <a:pt x="1189" y="12316"/>
                  </a:cubicBezTo>
                  <a:lnTo>
                    <a:pt x="1189" y="12075"/>
                  </a:lnTo>
                  <a:cubicBezTo>
                    <a:pt x="1309" y="12075"/>
                    <a:pt x="1400" y="12000"/>
                    <a:pt x="1430" y="11895"/>
                  </a:cubicBezTo>
                  <a:lnTo>
                    <a:pt x="1851" y="10104"/>
                  </a:lnTo>
                  <a:cubicBezTo>
                    <a:pt x="1851" y="10089"/>
                    <a:pt x="1851" y="10059"/>
                    <a:pt x="1851" y="10044"/>
                  </a:cubicBezTo>
                  <a:lnTo>
                    <a:pt x="1851" y="2145"/>
                  </a:lnTo>
                  <a:cubicBezTo>
                    <a:pt x="2137" y="2190"/>
                    <a:pt x="2348" y="2356"/>
                    <a:pt x="2348" y="2551"/>
                  </a:cubicBezTo>
                  <a:lnTo>
                    <a:pt x="2348" y="5861"/>
                  </a:lnTo>
                  <a:cubicBezTo>
                    <a:pt x="2348" y="6027"/>
                    <a:pt x="2475" y="6109"/>
                    <a:pt x="2603" y="6109"/>
                  </a:cubicBezTo>
                  <a:cubicBezTo>
                    <a:pt x="2731" y="6109"/>
                    <a:pt x="2859" y="6027"/>
                    <a:pt x="2859" y="5861"/>
                  </a:cubicBezTo>
                  <a:lnTo>
                    <a:pt x="2859" y="2536"/>
                  </a:lnTo>
                  <a:cubicBezTo>
                    <a:pt x="2859" y="2055"/>
                    <a:pt x="2423" y="1678"/>
                    <a:pt x="1851" y="1633"/>
                  </a:cubicBezTo>
                  <a:lnTo>
                    <a:pt x="1866" y="1633"/>
                  </a:lnTo>
                  <a:lnTo>
                    <a:pt x="1866" y="926"/>
                  </a:lnTo>
                  <a:cubicBezTo>
                    <a:pt x="1866" y="309"/>
                    <a:pt x="1403" y="1"/>
                    <a:pt x="9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0"/>
            <p:cNvSpPr/>
            <p:nvPr/>
          </p:nvSpPr>
          <p:spPr>
            <a:xfrm>
              <a:off x="4942550" y="3046500"/>
              <a:ext cx="320500" cy="429200"/>
            </a:xfrm>
            <a:custGeom>
              <a:avLst/>
              <a:gdLst/>
              <a:ahLst/>
              <a:cxnLst/>
              <a:rect l="l" t="t" r="r" b="b"/>
              <a:pathLst>
                <a:path w="12820" h="17168" extrusionOk="0">
                  <a:moveTo>
                    <a:pt x="6365" y="497"/>
                  </a:moveTo>
                  <a:cubicBezTo>
                    <a:pt x="6967" y="497"/>
                    <a:pt x="7509" y="933"/>
                    <a:pt x="7629" y="1535"/>
                  </a:cubicBezTo>
                  <a:lnTo>
                    <a:pt x="5086" y="1535"/>
                  </a:lnTo>
                  <a:cubicBezTo>
                    <a:pt x="5222" y="933"/>
                    <a:pt x="5748" y="497"/>
                    <a:pt x="6365" y="497"/>
                  </a:cubicBezTo>
                  <a:close/>
                  <a:moveTo>
                    <a:pt x="9600" y="2046"/>
                  </a:moveTo>
                  <a:lnTo>
                    <a:pt x="9600" y="3054"/>
                  </a:lnTo>
                  <a:lnTo>
                    <a:pt x="3221" y="3054"/>
                  </a:lnTo>
                  <a:lnTo>
                    <a:pt x="3221" y="2046"/>
                  </a:lnTo>
                  <a:close/>
                  <a:moveTo>
                    <a:pt x="6365" y="0"/>
                  </a:moveTo>
                  <a:cubicBezTo>
                    <a:pt x="5463" y="0"/>
                    <a:pt x="4710" y="662"/>
                    <a:pt x="4590" y="1535"/>
                  </a:cubicBezTo>
                  <a:lnTo>
                    <a:pt x="2965" y="1535"/>
                  </a:lnTo>
                  <a:cubicBezTo>
                    <a:pt x="2830" y="1535"/>
                    <a:pt x="2709" y="1655"/>
                    <a:pt x="2709" y="1790"/>
                  </a:cubicBezTo>
                  <a:lnTo>
                    <a:pt x="2709" y="2031"/>
                  </a:lnTo>
                  <a:lnTo>
                    <a:pt x="242" y="2031"/>
                  </a:lnTo>
                  <a:cubicBezTo>
                    <a:pt x="106" y="2031"/>
                    <a:pt x="1" y="2137"/>
                    <a:pt x="1" y="2272"/>
                  </a:cubicBezTo>
                  <a:lnTo>
                    <a:pt x="1" y="16912"/>
                  </a:lnTo>
                  <a:cubicBezTo>
                    <a:pt x="1" y="17047"/>
                    <a:pt x="106" y="17167"/>
                    <a:pt x="242" y="17167"/>
                  </a:cubicBezTo>
                  <a:lnTo>
                    <a:pt x="12579" y="17167"/>
                  </a:lnTo>
                  <a:cubicBezTo>
                    <a:pt x="12715" y="17167"/>
                    <a:pt x="12820" y="17047"/>
                    <a:pt x="12820" y="16912"/>
                  </a:cubicBezTo>
                  <a:lnTo>
                    <a:pt x="12820" y="2272"/>
                  </a:lnTo>
                  <a:cubicBezTo>
                    <a:pt x="12820" y="2137"/>
                    <a:pt x="12715" y="2031"/>
                    <a:pt x="12579" y="2031"/>
                  </a:cubicBezTo>
                  <a:lnTo>
                    <a:pt x="11646" y="2031"/>
                  </a:lnTo>
                  <a:cubicBezTo>
                    <a:pt x="11345" y="2046"/>
                    <a:pt x="11345" y="2498"/>
                    <a:pt x="11646" y="2528"/>
                  </a:cubicBezTo>
                  <a:lnTo>
                    <a:pt x="12308" y="2528"/>
                  </a:lnTo>
                  <a:lnTo>
                    <a:pt x="12308" y="16656"/>
                  </a:lnTo>
                  <a:lnTo>
                    <a:pt x="482" y="16656"/>
                  </a:lnTo>
                  <a:lnTo>
                    <a:pt x="482" y="2528"/>
                  </a:lnTo>
                  <a:lnTo>
                    <a:pt x="2724" y="2528"/>
                  </a:lnTo>
                  <a:lnTo>
                    <a:pt x="2724" y="3054"/>
                  </a:lnTo>
                  <a:lnTo>
                    <a:pt x="1280" y="3054"/>
                  </a:lnTo>
                  <a:cubicBezTo>
                    <a:pt x="1129" y="3054"/>
                    <a:pt x="1024" y="3160"/>
                    <a:pt x="1024" y="3310"/>
                  </a:cubicBezTo>
                  <a:lnTo>
                    <a:pt x="1024" y="12789"/>
                  </a:lnTo>
                  <a:cubicBezTo>
                    <a:pt x="1039" y="12939"/>
                    <a:pt x="1156" y="13015"/>
                    <a:pt x="1272" y="13015"/>
                  </a:cubicBezTo>
                  <a:cubicBezTo>
                    <a:pt x="1389" y="13015"/>
                    <a:pt x="1506" y="12939"/>
                    <a:pt x="1521" y="12789"/>
                  </a:cubicBezTo>
                  <a:lnTo>
                    <a:pt x="1521" y="3551"/>
                  </a:lnTo>
                  <a:lnTo>
                    <a:pt x="11300" y="3551"/>
                  </a:lnTo>
                  <a:lnTo>
                    <a:pt x="11300" y="15633"/>
                  </a:lnTo>
                  <a:lnTo>
                    <a:pt x="1521" y="15633"/>
                  </a:lnTo>
                  <a:lnTo>
                    <a:pt x="1521" y="13887"/>
                  </a:lnTo>
                  <a:cubicBezTo>
                    <a:pt x="1506" y="13729"/>
                    <a:pt x="1389" y="13650"/>
                    <a:pt x="1272" y="13650"/>
                  </a:cubicBezTo>
                  <a:cubicBezTo>
                    <a:pt x="1156" y="13650"/>
                    <a:pt x="1039" y="13729"/>
                    <a:pt x="1024" y="13887"/>
                  </a:cubicBezTo>
                  <a:lnTo>
                    <a:pt x="1024" y="15888"/>
                  </a:lnTo>
                  <a:cubicBezTo>
                    <a:pt x="1024" y="16024"/>
                    <a:pt x="1129" y="16129"/>
                    <a:pt x="1280" y="16129"/>
                  </a:cubicBezTo>
                  <a:lnTo>
                    <a:pt x="11541" y="16129"/>
                  </a:lnTo>
                  <a:cubicBezTo>
                    <a:pt x="11692" y="16129"/>
                    <a:pt x="11797" y="16024"/>
                    <a:pt x="11797" y="15888"/>
                  </a:cubicBezTo>
                  <a:lnTo>
                    <a:pt x="11797" y="3310"/>
                  </a:lnTo>
                  <a:cubicBezTo>
                    <a:pt x="11797" y="3160"/>
                    <a:pt x="11692" y="3054"/>
                    <a:pt x="11541" y="3054"/>
                  </a:cubicBezTo>
                  <a:lnTo>
                    <a:pt x="10097" y="3054"/>
                  </a:lnTo>
                  <a:lnTo>
                    <a:pt x="10097" y="2528"/>
                  </a:lnTo>
                  <a:lnTo>
                    <a:pt x="10563" y="2528"/>
                  </a:lnTo>
                  <a:cubicBezTo>
                    <a:pt x="10573" y="2529"/>
                    <a:pt x="10582" y="2529"/>
                    <a:pt x="10591" y="2529"/>
                  </a:cubicBezTo>
                  <a:cubicBezTo>
                    <a:pt x="10915" y="2529"/>
                    <a:pt x="10915" y="2030"/>
                    <a:pt x="10591" y="2030"/>
                  </a:cubicBezTo>
                  <a:cubicBezTo>
                    <a:pt x="10582" y="2030"/>
                    <a:pt x="10573" y="2030"/>
                    <a:pt x="10563" y="2031"/>
                  </a:cubicBezTo>
                  <a:lnTo>
                    <a:pt x="10097" y="2031"/>
                  </a:lnTo>
                  <a:lnTo>
                    <a:pt x="10097" y="1790"/>
                  </a:lnTo>
                  <a:cubicBezTo>
                    <a:pt x="10097" y="1655"/>
                    <a:pt x="9991" y="1535"/>
                    <a:pt x="9856" y="1535"/>
                  </a:cubicBezTo>
                  <a:lnTo>
                    <a:pt x="8141" y="1535"/>
                  </a:lnTo>
                  <a:cubicBezTo>
                    <a:pt x="8005" y="662"/>
                    <a:pt x="7253" y="0"/>
                    <a:pt x="63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0"/>
            <p:cNvSpPr/>
            <p:nvPr/>
          </p:nvSpPr>
          <p:spPr>
            <a:xfrm>
              <a:off x="4999350" y="3184150"/>
              <a:ext cx="59100" cy="63975"/>
            </a:xfrm>
            <a:custGeom>
              <a:avLst/>
              <a:gdLst/>
              <a:ahLst/>
              <a:cxnLst/>
              <a:rect l="l" t="t" r="r" b="b"/>
              <a:pathLst>
                <a:path w="2364" h="2559" extrusionOk="0">
                  <a:moveTo>
                    <a:pt x="1851" y="512"/>
                  </a:moveTo>
                  <a:lnTo>
                    <a:pt x="1851" y="2062"/>
                  </a:lnTo>
                  <a:lnTo>
                    <a:pt x="512" y="2062"/>
                  </a:lnTo>
                  <a:lnTo>
                    <a:pt x="512" y="512"/>
                  </a:lnTo>
                  <a:close/>
                  <a:moveTo>
                    <a:pt x="257" y="1"/>
                  </a:moveTo>
                  <a:cubicBezTo>
                    <a:pt x="121" y="1"/>
                    <a:pt x="1" y="121"/>
                    <a:pt x="1" y="257"/>
                  </a:cubicBezTo>
                  <a:lnTo>
                    <a:pt x="1" y="2318"/>
                  </a:lnTo>
                  <a:cubicBezTo>
                    <a:pt x="1" y="2453"/>
                    <a:pt x="121" y="2559"/>
                    <a:pt x="257" y="2559"/>
                  </a:cubicBezTo>
                  <a:lnTo>
                    <a:pt x="2107" y="2559"/>
                  </a:lnTo>
                  <a:cubicBezTo>
                    <a:pt x="2243" y="2559"/>
                    <a:pt x="2363" y="2453"/>
                    <a:pt x="2363" y="2318"/>
                  </a:cubicBezTo>
                  <a:lnTo>
                    <a:pt x="2363" y="257"/>
                  </a:lnTo>
                  <a:cubicBezTo>
                    <a:pt x="2363" y="121"/>
                    <a:pt x="2243" y="1"/>
                    <a:pt x="2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0"/>
            <p:cNvSpPr/>
            <p:nvPr/>
          </p:nvSpPr>
          <p:spPr>
            <a:xfrm>
              <a:off x="5070075" y="3209725"/>
              <a:ext cx="132050" cy="12825"/>
            </a:xfrm>
            <a:custGeom>
              <a:avLst/>
              <a:gdLst/>
              <a:ahLst/>
              <a:cxnLst/>
              <a:rect l="l" t="t" r="r" b="b"/>
              <a:pathLst>
                <a:path w="5282" h="513" extrusionOk="0">
                  <a:moveTo>
                    <a:pt x="347" y="1"/>
                  </a:moveTo>
                  <a:cubicBezTo>
                    <a:pt x="0" y="1"/>
                    <a:pt x="0" y="512"/>
                    <a:pt x="347" y="512"/>
                  </a:cubicBezTo>
                  <a:lnTo>
                    <a:pt x="4951" y="512"/>
                  </a:lnTo>
                  <a:cubicBezTo>
                    <a:pt x="5282" y="512"/>
                    <a:pt x="5282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0"/>
            <p:cNvSpPr/>
            <p:nvPr/>
          </p:nvSpPr>
          <p:spPr>
            <a:xfrm>
              <a:off x="4999350" y="3262775"/>
              <a:ext cx="58700" cy="63975"/>
            </a:xfrm>
            <a:custGeom>
              <a:avLst/>
              <a:gdLst/>
              <a:ahLst/>
              <a:cxnLst/>
              <a:rect l="l" t="t" r="r" b="b"/>
              <a:pathLst>
                <a:path w="2348" h="2559" extrusionOk="0">
                  <a:moveTo>
                    <a:pt x="1851" y="512"/>
                  </a:moveTo>
                  <a:lnTo>
                    <a:pt x="1851" y="2077"/>
                  </a:lnTo>
                  <a:lnTo>
                    <a:pt x="512" y="2077"/>
                  </a:lnTo>
                  <a:lnTo>
                    <a:pt x="512" y="512"/>
                  </a:lnTo>
                  <a:close/>
                  <a:moveTo>
                    <a:pt x="257" y="0"/>
                  </a:moveTo>
                  <a:cubicBezTo>
                    <a:pt x="121" y="0"/>
                    <a:pt x="1" y="121"/>
                    <a:pt x="1" y="256"/>
                  </a:cubicBezTo>
                  <a:lnTo>
                    <a:pt x="1" y="2317"/>
                  </a:lnTo>
                  <a:cubicBezTo>
                    <a:pt x="1" y="2453"/>
                    <a:pt x="106" y="2558"/>
                    <a:pt x="257" y="2558"/>
                  </a:cubicBezTo>
                  <a:lnTo>
                    <a:pt x="2107" y="2558"/>
                  </a:lnTo>
                  <a:cubicBezTo>
                    <a:pt x="2243" y="2558"/>
                    <a:pt x="2348" y="2453"/>
                    <a:pt x="2348" y="2317"/>
                  </a:cubicBezTo>
                  <a:lnTo>
                    <a:pt x="2348" y="256"/>
                  </a:lnTo>
                  <a:cubicBezTo>
                    <a:pt x="2348" y="121"/>
                    <a:pt x="2243" y="0"/>
                    <a:pt x="2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0"/>
            <p:cNvSpPr/>
            <p:nvPr/>
          </p:nvSpPr>
          <p:spPr>
            <a:xfrm>
              <a:off x="5069575" y="3288700"/>
              <a:ext cx="133075" cy="12500"/>
            </a:xfrm>
            <a:custGeom>
              <a:avLst/>
              <a:gdLst/>
              <a:ahLst/>
              <a:cxnLst/>
              <a:rect l="l" t="t" r="r" b="b"/>
              <a:pathLst>
                <a:path w="5323" h="500" extrusionOk="0">
                  <a:moveTo>
                    <a:pt x="338" y="0"/>
                  </a:moveTo>
                  <a:cubicBezTo>
                    <a:pt x="0" y="0"/>
                    <a:pt x="0" y="499"/>
                    <a:pt x="338" y="499"/>
                  </a:cubicBezTo>
                  <a:cubicBezTo>
                    <a:pt x="347" y="499"/>
                    <a:pt x="357" y="499"/>
                    <a:pt x="367" y="498"/>
                  </a:cubicBezTo>
                  <a:lnTo>
                    <a:pt x="4971" y="498"/>
                  </a:lnTo>
                  <a:cubicBezTo>
                    <a:pt x="4980" y="499"/>
                    <a:pt x="4989" y="499"/>
                    <a:pt x="4998" y="499"/>
                  </a:cubicBezTo>
                  <a:cubicBezTo>
                    <a:pt x="5322" y="499"/>
                    <a:pt x="5322" y="0"/>
                    <a:pt x="4998" y="0"/>
                  </a:cubicBezTo>
                  <a:cubicBezTo>
                    <a:pt x="4989" y="0"/>
                    <a:pt x="4980" y="1"/>
                    <a:pt x="4971" y="2"/>
                  </a:cubicBezTo>
                  <a:lnTo>
                    <a:pt x="367" y="2"/>
                  </a:lnTo>
                  <a:cubicBezTo>
                    <a:pt x="357" y="1"/>
                    <a:pt x="347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0"/>
            <p:cNvSpPr/>
            <p:nvPr/>
          </p:nvSpPr>
          <p:spPr>
            <a:xfrm>
              <a:off x="4999350" y="3341725"/>
              <a:ext cx="58700" cy="63625"/>
            </a:xfrm>
            <a:custGeom>
              <a:avLst/>
              <a:gdLst/>
              <a:ahLst/>
              <a:cxnLst/>
              <a:rect l="l" t="t" r="r" b="b"/>
              <a:pathLst>
                <a:path w="2348" h="2545" extrusionOk="0">
                  <a:moveTo>
                    <a:pt x="1851" y="498"/>
                  </a:moveTo>
                  <a:lnTo>
                    <a:pt x="1851" y="2048"/>
                  </a:lnTo>
                  <a:lnTo>
                    <a:pt x="512" y="2048"/>
                  </a:lnTo>
                  <a:lnTo>
                    <a:pt x="512" y="498"/>
                  </a:lnTo>
                  <a:close/>
                  <a:moveTo>
                    <a:pt x="234" y="1"/>
                  </a:moveTo>
                  <a:cubicBezTo>
                    <a:pt x="108" y="1"/>
                    <a:pt x="1" y="115"/>
                    <a:pt x="1" y="243"/>
                  </a:cubicBezTo>
                  <a:lnTo>
                    <a:pt x="1" y="2304"/>
                  </a:lnTo>
                  <a:cubicBezTo>
                    <a:pt x="1" y="2439"/>
                    <a:pt x="121" y="2545"/>
                    <a:pt x="257" y="2545"/>
                  </a:cubicBezTo>
                  <a:lnTo>
                    <a:pt x="2107" y="2545"/>
                  </a:lnTo>
                  <a:cubicBezTo>
                    <a:pt x="2243" y="2545"/>
                    <a:pt x="2348" y="2439"/>
                    <a:pt x="2348" y="2304"/>
                  </a:cubicBezTo>
                  <a:lnTo>
                    <a:pt x="2348" y="243"/>
                  </a:lnTo>
                  <a:cubicBezTo>
                    <a:pt x="2348" y="115"/>
                    <a:pt x="2254" y="1"/>
                    <a:pt x="2130" y="1"/>
                  </a:cubicBezTo>
                  <a:cubicBezTo>
                    <a:pt x="2123" y="1"/>
                    <a:pt x="2115" y="1"/>
                    <a:pt x="2107" y="2"/>
                  </a:cubicBezTo>
                  <a:lnTo>
                    <a:pt x="257" y="2"/>
                  </a:lnTo>
                  <a:cubicBezTo>
                    <a:pt x="249" y="1"/>
                    <a:pt x="241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0"/>
            <p:cNvSpPr/>
            <p:nvPr/>
          </p:nvSpPr>
          <p:spPr>
            <a:xfrm>
              <a:off x="5070075" y="3367350"/>
              <a:ext cx="132050" cy="12425"/>
            </a:xfrm>
            <a:custGeom>
              <a:avLst/>
              <a:gdLst/>
              <a:ahLst/>
              <a:cxnLst/>
              <a:rect l="l" t="t" r="r" b="b"/>
              <a:pathLst>
                <a:path w="5282" h="497" extrusionOk="0">
                  <a:moveTo>
                    <a:pt x="347" y="0"/>
                  </a:moveTo>
                  <a:cubicBezTo>
                    <a:pt x="0" y="0"/>
                    <a:pt x="0" y="497"/>
                    <a:pt x="347" y="497"/>
                  </a:cubicBezTo>
                  <a:lnTo>
                    <a:pt x="4951" y="497"/>
                  </a:lnTo>
                  <a:cubicBezTo>
                    <a:pt x="5282" y="497"/>
                    <a:pt x="5282" y="0"/>
                    <a:pt x="49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0"/>
            <p:cNvSpPr/>
            <p:nvPr/>
          </p:nvSpPr>
          <p:spPr>
            <a:xfrm>
              <a:off x="5069575" y="3235650"/>
              <a:ext cx="133075" cy="12500"/>
            </a:xfrm>
            <a:custGeom>
              <a:avLst/>
              <a:gdLst/>
              <a:ahLst/>
              <a:cxnLst/>
              <a:rect l="l" t="t" r="r" b="b"/>
              <a:pathLst>
                <a:path w="5323" h="500" extrusionOk="0">
                  <a:moveTo>
                    <a:pt x="338" y="1"/>
                  </a:moveTo>
                  <a:cubicBezTo>
                    <a:pt x="0" y="1"/>
                    <a:pt x="0" y="500"/>
                    <a:pt x="338" y="500"/>
                  </a:cubicBezTo>
                  <a:cubicBezTo>
                    <a:pt x="347" y="500"/>
                    <a:pt x="357" y="499"/>
                    <a:pt x="367" y="499"/>
                  </a:cubicBezTo>
                  <a:lnTo>
                    <a:pt x="4971" y="499"/>
                  </a:lnTo>
                  <a:cubicBezTo>
                    <a:pt x="4980" y="499"/>
                    <a:pt x="4989" y="500"/>
                    <a:pt x="4998" y="500"/>
                  </a:cubicBezTo>
                  <a:cubicBezTo>
                    <a:pt x="5322" y="500"/>
                    <a:pt x="5322" y="1"/>
                    <a:pt x="4998" y="1"/>
                  </a:cubicBezTo>
                  <a:cubicBezTo>
                    <a:pt x="4989" y="1"/>
                    <a:pt x="4980" y="1"/>
                    <a:pt x="4971" y="2"/>
                  </a:cubicBezTo>
                  <a:lnTo>
                    <a:pt x="367" y="2"/>
                  </a:lnTo>
                  <a:cubicBezTo>
                    <a:pt x="357" y="1"/>
                    <a:pt x="347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0"/>
            <p:cNvSpPr/>
            <p:nvPr/>
          </p:nvSpPr>
          <p:spPr>
            <a:xfrm>
              <a:off x="5069575" y="3314275"/>
              <a:ext cx="133075" cy="12500"/>
            </a:xfrm>
            <a:custGeom>
              <a:avLst/>
              <a:gdLst/>
              <a:ahLst/>
              <a:cxnLst/>
              <a:rect l="l" t="t" r="r" b="b"/>
              <a:pathLst>
                <a:path w="5323" h="500" extrusionOk="0">
                  <a:moveTo>
                    <a:pt x="338" y="0"/>
                  </a:moveTo>
                  <a:cubicBezTo>
                    <a:pt x="0" y="0"/>
                    <a:pt x="0" y="499"/>
                    <a:pt x="338" y="499"/>
                  </a:cubicBezTo>
                  <a:cubicBezTo>
                    <a:pt x="347" y="499"/>
                    <a:pt x="357" y="499"/>
                    <a:pt x="367" y="498"/>
                  </a:cubicBezTo>
                  <a:lnTo>
                    <a:pt x="4971" y="498"/>
                  </a:lnTo>
                  <a:cubicBezTo>
                    <a:pt x="4980" y="499"/>
                    <a:pt x="4989" y="499"/>
                    <a:pt x="4998" y="499"/>
                  </a:cubicBezTo>
                  <a:cubicBezTo>
                    <a:pt x="5322" y="499"/>
                    <a:pt x="5322" y="0"/>
                    <a:pt x="4998" y="0"/>
                  </a:cubicBezTo>
                  <a:cubicBezTo>
                    <a:pt x="4989" y="0"/>
                    <a:pt x="4980" y="1"/>
                    <a:pt x="4971" y="2"/>
                  </a:cubicBezTo>
                  <a:lnTo>
                    <a:pt x="367" y="2"/>
                  </a:lnTo>
                  <a:cubicBezTo>
                    <a:pt x="357" y="1"/>
                    <a:pt x="347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0"/>
            <p:cNvSpPr/>
            <p:nvPr/>
          </p:nvSpPr>
          <p:spPr>
            <a:xfrm>
              <a:off x="5069550" y="3392900"/>
              <a:ext cx="133100" cy="12850"/>
            </a:xfrm>
            <a:custGeom>
              <a:avLst/>
              <a:gdLst/>
              <a:ahLst/>
              <a:cxnLst/>
              <a:rect l="l" t="t" r="r" b="b"/>
              <a:pathLst>
                <a:path w="5324" h="514" extrusionOk="0">
                  <a:moveTo>
                    <a:pt x="339" y="0"/>
                  </a:moveTo>
                  <a:cubicBezTo>
                    <a:pt x="1" y="0"/>
                    <a:pt x="1" y="514"/>
                    <a:pt x="339" y="514"/>
                  </a:cubicBezTo>
                  <a:cubicBezTo>
                    <a:pt x="348" y="514"/>
                    <a:pt x="358" y="514"/>
                    <a:pt x="368" y="513"/>
                  </a:cubicBezTo>
                  <a:lnTo>
                    <a:pt x="4972" y="513"/>
                  </a:lnTo>
                  <a:cubicBezTo>
                    <a:pt x="4981" y="514"/>
                    <a:pt x="4990" y="514"/>
                    <a:pt x="4999" y="514"/>
                  </a:cubicBezTo>
                  <a:cubicBezTo>
                    <a:pt x="5324" y="514"/>
                    <a:pt x="5324" y="0"/>
                    <a:pt x="4999" y="0"/>
                  </a:cubicBezTo>
                  <a:cubicBezTo>
                    <a:pt x="4990" y="0"/>
                    <a:pt x="4981" y="0"/>
                    <a:pt x="4972" y="1"/>
                  </a:cubicBezTo>
                  <a:lnTo>
                    <a:pt x="368" y="1"/>
                  </a:lnTo>
                  <a:cubicBezTo>
                    <a:pt x="358" y="0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2" name="Google Shape;3382;p70"/>
          <p:cNvGrpSpPr/>
          <p:nvPr/>
        </p:nvGrpSpPr>
        <p:grpSpPr>
          <a:xfrm>
            <a:off x="713975" y="1248188"/>
            <a:ext cx="412650" cy="428825"/>
            <a:chOff x="4528425" y="3046500"/>
            <a:chExt cx="412650" cy="428825"/>
          </a:xfrm>
        </p:grpSpPr>
        <p:sp>
          <p:nvSpPr>
            <p:cNvPr id="3383" name="Google Shape;3383;p70"/>
            <p:cNvSpPr/>
            <p:nvPr/>
          </p:nvSpPr>
          <p:spPr>
            <a:xfrm>
              <a:off x="4528425" y="3257125"/>
              <a:ext cx="412650" cy="218200"/>
            </a:xfrm>
            <a:custGeom>
              <a:avLst/>
              <a:gdLst/>
              <a:ahLst/>
              <a:cxnLst/>
              <a:rect l="l" t="t" r="r" b="b"/>
              <a:pathLst>
                <a:path w="16506" h="8728" extrusionOk="0">
                  <a:moveTo>
                    <a:pt x="2779" y="504"/>
                  </a:moveTo>
                  <a:cubicBezTo>
                    <a:pt x="3124" y="504"/>
                    <a:pt x="3476" y="632"/>
                    <a:pt x="3762" y="918"/>
                  </a:cubicBezTo>
                  <a:cubicBezTo>
                    <a:pt x="4650" y="1806"/>
                    <a:pt x="4018" y="3326"/>
                    <a:pt x="2769" y="3326"/>
                  </a:cubicBezTo>
                  <a:cubicBezTo>
                    <a:pt x="1987" y="3326"/>
                    <a:pt x="1370" y="2694"/>
                    <a:pt x="1370" y="1927"/>
                  </a:cubicBezTo>
                  <a:cubicBezTo>
                    <a:pt x="1359" y="1070"/>
                    <a:pt x="2054" y="504"/>
                    <a:pt x="2779" y="504"/>
                  </a:cubicBezTo>
                  <a:close/>
                  <a:moveTo>
                    <a:pt x="13777" y="504"/>
                  </a:moveTo>
                  <a:cubicBezTo>
                    <a:pt x="14122" y="504"/>
                    <a:pt x="14474" y="632"/>
                    <a:pt x="14760" y="918"/>
                  </a:cubicBezTo>
                  <a:cubicBezTo>
                    <a:pt x="15648" y="1806"/>
                    <a:pt x="15016" y="3326"/>
                    <a:pt x="13767" y="3326"/>
                  </a:cubicBezTo>
                  <a:cubicBezTo>
                    <a:pt x="12985" y="3326"/>
                    <a:pt x="12353" y="2694"/>
                    <a:pt x="12353" y="1927"/>
                  </a:cubicBezTo>
                  <a:cubicBezTo>
                    <a:pt x="12353" y="1070"/>
                    <a:pt x="13051" y="504"/>
                    <a:pt x="13777" y="504"/>
                  </a:cubicBezTo>
                  <a:close/>
                  <a:moveTo>
                    <a:pt x="8279" y="526"/>
                  </a:moveTo>
                  <a:cubicBezTo>
                    <a:pt x="8705" y="526"/>
                    <a:pt x="9140" y="684"/>
                    <a:pt x="9494" y="1039"/>
                  </a:cubicBezTo>
                  <a:cubicBezTo>
                    <a:pt x="10593" y="2137"/>
                    <a:pt x="9810" y="4003"/>
                    <a:pt x="8261" y="4003"/>
                  </a:cubicBezTo>
                  <a:cubicBezTo>
                    <a:pt x="7298" y="4003"/>
                    <a:pt x="6530" y="3220"/>
                    <a:pt x="6530" y="2273"/>
                  </a:cubicBezTo>
                  <a:cubicBezTo>
                    <a:pt x="6530" y="1223"/>
                    <a:pt x="7386" y="526"/>
                    <a:pt x="8279" y="526"/>
                  </a:cubicBezTo>
                  <a:close/>
                  <a:moveTo>
                    <a:pt x="2769" y="3822"/>
                  </a:moveTo>
                  <a:cubicBezTo>
                    <a:pt x="4018" y="3822"/>
                    <a:pt x="5026" y="4830"/>
                    <a:pt x="5026" y="6079"/>
                  </a:cubicBezTo>
                  <a:lnTo>
                    <a:pt x="5026" y="6185"/>
                  </a:lnTo>
                  <a:cubicBezTo>
                    <a:pt x="4341" y="6636"/>
                    <a:pt x="3555" y="6862"/>
                    <a:pt x="2769" y="6862"/>
                  </a:cubicBezTo>
                  <a:cubicBezTo>
                    <a:pt x="1983" y="6862"/>
                    <a:pt x="1197" y="6636"/>
                    <a:pt x="512" y="6185"/>
                  </a:cubicBezTo>
                  <a:lnTo>
                    <a:pt x="512" y="6079"/>
                  </a:lnTo>
                  <a:cubicBezTo>
                    <a:pt x="512" y="4830"/>
                    <a:pt x="1520" y="3822"/>
                    <a:pt x="2769" y="3822"/>
                  </a:cubicBezTo>
                  <a:close/>
                  <a:moveTo>
                    <a:pt x="13767" y="3822"/>
                  </a:moveTo>
                  <a:cubicBezTo>
                    <a:pt x="15001" y="3822"/>
                    <a:pt x="16024" y="4830"/>
                    <a:pt x="16024" y="6079"/>
                  </a:cubicBezTo>
                  <a:lnTo>
                    <a:pt x="16024" y="6185"/>
                  </a:lnTo>
                  <a:cubicBezTo>
                    <a:pt x="15332" y="6636"/>
                    <a:pt x="14546" y="6862"/>
                    <a:pt x="13762" y="6862"/>
                  </a:cubicBezTo>
                  <a:cubicBezTo>
                    <a:pt x="12978" y="6862"/>
                    <a:pt x="12195" y="6636"/>
                    <a:pt x="11511" y="6185"/>
                  </a:cubicBezTo>
                  <a:lnTo>
                    <a:pt x="11511" y="6079"/>
                  </a:lnTo>
                  <a:cubicBezTo>
                    <a:pt x="11511" y="4830"/>
                    <a:pt x="12519" y="3822"/>
                    <a:pt x="13767" y="3822"/>
                  </a:cubicBezTo>
                  <a:close/>
                  <a:moveTo>
                    <a:pt x="2754" y="1"/>
                  </a:moveTo>
                  <a:cubicBezTo>
                    <a:pt x="858" y="1"/>
                    <a:pt x="121" y="2483"/>
                    <a:pt x="1731" y="3506"/>
                  </a:cubicBezTo>
                  <a:cubicBezTo>
                    <a:pt x="693" y="3928"/>
                    <a:pt x="1" y="4951"/>
                    <a:pt x="1" y="6064"/>
                  </a:cubicBezTo>
                  <a:lnTo>
                    <a:pt x="1" y="6305"/>
                  </a:lnTo>
                  <a:cubicBezTo>
                    <a:pt x="1" y="6395"/>
                    <a:pt x="46" y="6470"/>
                    <a:pt x="106" y="6516"/>
                  </a:cubicBezTo>
                  <a:cubicBezTo>
                    <a:pt x="896" y="7069"/>
                    <a:pt x="1822" y="7350"/>
                    <a:pt x="2752" y="7350"/>
                  </a:cubicBezTo>
                  <a:cubicBezTo>
                    <a:pt x="3540" y="7350"/>
                    <a:pt x="4330" y="7148"/>
                    <a:pt x="5041" y="6741"/>
                  </a:cubicBezTo>
                  <a:lnTo>
                    <a:pt x="5041" y="6741"/>
                  </a:lnTo>
                  <a:cubicBezTo>
                    <a:pt x="5011" y="6907"/>
                    <a:pt x="4996" y="7087"/>
                    <a:pt x="4996" y="7253"/>
                  </a:cubicBezTo>
                  <a:lnTo>
                    <a:pt x="4996" y="7539"/>
                  </a:lnTo>
                  <a:cubicBezTo>
                    <a:pt x="4996" y="7614"/>
                    <a:pt x="5041" y="7704"/>
                    <a:pt x="5101" y="7749"/>
                  </a:cubicBezTo>
                  <a:cubicBezTo>
                    <a:pt x="6014" y="8383"/>
                    <a:pt x="7086" y="8728"/>
                    <a:pt x="8190" y="8728"/>
                  </a:cubicBezTo>
                  <a:cubicBezTo>
                    <a:pt x="8214" y="8728"/>
                    <a:pt x="8237" y="8728"/>
                    <a:pt x="8261" y="8727"/>
                  </a:cubicBezTo>
                  <a:cubicBezTo>
                    <a:pt x="8697" y="8727"/>
                    <a:pt x="9133" y="8682"/>
                    <a:pt x="9570" y="8577"/>
                  </a:cubicBezTo>
                  <a:cubicBezTo>
                    <a:pt x="9877" y="8493"/>
                    <a:pt x="9795" y="8072"/>
                    <a:pt x="9517" y="8072"/>
                  </a:cubicBezTo>
                  <a:cubicBezTo>
                    <a:pt x="9496" y="8072"/>
                    <a:pt x="9473" y="8075"/>
                    <a:pt x="9449" y="8080"/>
                  </a:cubicBezTo>
                  <a:cubicBezTo>
                    <a:pt x="9058" y="8186"/>
                    <a:pt x="8652" y="8231"/>
                    <a:pt x="8246" y="8231"/>
                  </a:cubicBezTo>
                  <a:cubicBezTo>
                    <a:pt x="7268" y="8231"/>
                    <a:pt x="6320" y="7945"/>
                    <a:pt x="5492" y="7403"/>
                  </a:cubicBezTo>
                  <a:lnTo>
                    <a:pt x="5492" y="7253"/>
                  </a:lnTo>
                  <a:cubicBezTo>
                    <a:pt x="5462" y="5703"/>
                    <a:pt x="6696" y="4424"/>
                    <a:pt x="8246" y="4424"/>
                  </a:cubicBezTo>
                  <a:cubicBezTo>
                    <a:pt x="9795" y="4424"/>
                    <a:pt x="11044" y="5703"/>
                    <a:pt x="10999" y="7253"/>
                  </a:cubicBezTo>
                  <a:lnTo>
                    <a:pt x="10999" y="7403"/>
                  </a:lnTo>
                  <a:cubicBezTo>
                    <a:pt x="10833" y="7509"/>
                    <a:pt x="10668" y="7614"/>
                    <a:pt x="10487" y="7704"/>
                  </a:cubicBezTo>
                  <a:cubicBezTo>
                    <a:pt x="10250" y="7836"/>
                    <a:pt x="10383" y="8177"/>
                    <a:pt x="10612" y="8177"/>
                  </a:cubicBezTo>
                  <a:cubicBezTo>
                    <a:pt x="10644" y="8177"/>
                    <a:pt x="10678" y="8170"/>
                    <a:pt x="10713" y="8156"/>
                  </a:cubicBezTo>
                  <a:cubicBezTo>
                    <a:pt x="10954" y="8035"/>
                    <a:pt x="11180" y="7900"/>
                    <a:pt x="11405" y="7749"/>
                  </a:cubicBezTo>
                  <a:cubicBezTo>
                    <a:pt x="11465" y="7704"/>
                    <a:pt x="11511" y="7614"/>
                    <a:pt x="11511" y="7539"/>
                  </a:cubicBezTo>
                  <a:lnTo>
                    <a:pt x="11511" y="7253"/>
                  </a:lnTo>
                  <a:cubicBezTo>
                    <a:pt x="11511" y="7087"/>
                    <a:pt x="11496" y="6907"/>
                    <a:pt x="11465" y="6741"/>
                  </a:cubicBezTo>
                  <a:lnTo>
                    <a:pt x="11465" y="6741"/>
                  </a:lnTo>
                  <a:cubicBezTo>
                    <a:pt x="12176" y="7148"/>
                    <a:pt x="12966" y="7350"/>
                    <a:pt x="13754" y="7350"/>
                  </a:cubicBezTo>
                  <a:cubicBezTo>
                    <a:pt x="14684" y="7350"/>
                    <a:pt x="15610" y="7069"/>
                    <a:pt x="16400" y="6516"/>
                  </a:cubicBezTo>
                  <a:cubicBezTo>
                    <a:pt x="16461" y="6470"/>
                    <a:pt x="16506" y="6395"/>
                    <a:pt x="16506" y="6305"/>
                  </a:cubicBezTo>
                  <a:lnTo>
                    <a:pt x="16506" y="6064"/>
                  </a:lnTo>
                  <a:cubicBezTo>
                    <a:pt x="16506" y="5342"/>
                    <a:pt x="16220" y="4635"/>
                    <a:pt x="15708" y="4123"/>
                  </a:cubicBezTo>
                  <a:cubicBezTo>
                    <a:pt x="15453" y="3867"/>
                    <a:pt x="15137" y="3657"/>
                    <a:pt x="14791" y="3521"/>
                  </a:cubicBezTo>
                  <a:cubicBezTo>
                    <a:pt x="16385" y="2483"/>
                    <a:pt x="15663" y="1"/>
                    <a:pt x="13752" y="1"/>
                  </a:cubicBezTo>
                  <a:cubicBezTo>
                    <a:pt x="11857" y="1"/>
                    <a:pt x="11119" y="2483"/>
                    <a:pt x="12729" y="3521"/>
                  </a:cubicBezTo>
                  <a:cubicBezTo>
                    <a:pt x="11857" y="3867"/>
                    <a:pt x="11225" y="4635"/>
                    <a:pt x="11044" y="5568"/>
                  </a:cubicBezTo>
                  <a:cubicBezTo>
                    <a:pt x="10653" y="4936"/>
                    <a:pt x="10066" y="4454"/>
                    <a:pt x="9374" y="4198"/>
                  </a:cubicBezTo>
                  <a:cubicBezTo>
                    <a:pt x="11360" y="3040"/>
                    <a:pt x="10548" y="1"/>
                    <a:pt x="8261" y="1"/>
                  </a:cubicBezTo>
                  <a:cubicBezTo>
                    <a:pt x="5959" y="1"/>
                    <a:pt x="5146" y="3040"/>
                    <a:pt x="7132" y="4198"/>
                  </a:cubicBezTo>
                  <a:cubicBezTo>
                    <a:pt x="6440" y="4454"/>
                    <a:pt x="5853" y="4936"/>
                    <a:pt x="5462" y="5568"/>
                  </a:cubicBezTo>
                  <a:cubicBezTo>
                    <a:pt x="5297" y="4635"/>
                    <a:pt x="4665" y="3867"/>
                    <a:pt x="3792" y="3506"/>
                  </a:cubicBezTo>
                  <a:cubicBezTo>
                    <a:pt x="5387" y="2483"/>
                    <a:pt x="4665" y="1"/>
                    <a:pt x="2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0"/>
            <p:cNvSpPr/>
            <p:nvPr/>
          </p:nvSpPr>
          <p:spPr>
            <a:xfrm>
              <a:off x="4677375" y="3121050"/>
              <a:ext cx="234375" cy="112025"/>
            </a:xfrm>
            <a:custGeom>
              <a:avLst/>
              <a:gdLst/>
              <a:ahLst/>
              <a:cxnLst/>
              <a:rect l="l" t="t" r="r" b="b"/>
              <a:pathLst>
                <a:path w="9375" h="4481" extrusionOk="0">
                  <a:moveTo>
                    <a:pt x="9120" y="1"/>
                  </a:moveTo>
                  <a:cubicBezTo>
                    <a:pt x="9002" y="1"/>
                    <a:pt x="8885" y="80"/>
                    <a:pt x="8878" y="238"/>
                  </a:cubicBezTo>
                  <a:lnTo>
                    <a:pt x="8878" y="3036"/>
                  </a:lnTo>
                  <a:lnTo>
                    <a:pt x="7794" y="3036"/>
                  </a:lnTo>
                  <a:cubicBezTo>
                    <a:pt x="7659" y="3036"/>
                    <a:pt x="7554" y="3142"/>
                    <a:pt x="7554" y="3292"/>
                  </a:cubicBezTo>
                  <a:lnTo>
                    <a:pt x="7554" y="3743"/>
                  </a:lnTo>
                  <a:lnTo>
                    <a:pt x="6591" y="3081"/>
                  </a:lnTo>
                  <a:cubicBezTo>
                    <a:pt x="6546" y="3051"/>
                    <a:pt x="6500" y="3036"/>
                    <a:pt x="6440" y="3036"/>
                  </a:cubicBezTo>
                  <a:lnTo>
                    <a:pt x="3145" y="3036"/>
                  </a:lnTo>
                  <a:cubicBezTo>
                    <a:pt x="3085" y="3036"/>
                    <a:pt x="3010" y="3066"/>
                    <a:pt x="2965" y="3127"/>
                  </a:cubicBezTo>
                  <a:lnTo>
                    <a:pt x="2303" y="3849"/>
                  </a:lnTo>
                  <a:lnTo>
                    <a:pt x="1656" y="3127"/>
                  </a:lnTo>
                  <a:cubicBezTo>
                    <a:pt x="1595" y="3066"/>
                    <a:pt x="1535" y="3036"/>
                    <a:pt x="1460" y="3036"/>
                  </a:cubicBezTo>
                  <a:lnTo>
                    <a:pt x="256" y="3036"/>
                  </a:lnTo>
                  <a:cubicBezTo>
                    <a:pt x="109" y="3036"/>
                    <a:pt x="4" y="3138"/>
                    <a:pt x="1" y="3284"/>
                  </a:cubicBezTo>
                  <a:lnTo>
                    <a:pt x="1" y="3284"/>
                  </a:lnTo>
                  <a:cubicBezTo>
                    <a:pt x="1" y="3282"/>
                    <a:pt x="1" y="3279"/>
                    <a:pt x="1" y="3277"/>
                  </a:cubicBezTo>
                  <a:lnTo>
                    <a:pt x="1" y="3292"/>
                  </a:lnTo>
                  <a:cubicBezTo>
                    <a:pt x="1" y="3289"/>
                    <a:pt x="1" y="3287"/>
                    <a:pt x="1" y="3284"/>
                  </a:cubicBezTo>
                  <a:lnTo>
                    <a:pt x="1" y="3284"/>
                  </a:lnTo>
                  <a:cubicBezTo>
                    <a:pt x="5" y="3417"/>
                    <a:pt x="123" y="3533"/>
                    <a:pt x="256" y="3533"/>
                  </a:cubicBezTo>
                  <a:lnTo>
                    <a:pt x="1355" y="3533"/>
                  </a:lnTo>
                  <a:lnTo>
                    <a:pt x="2122" y="4390"/>
                  </a:lnTo>
                  <a:cubicBezTo>
                    <a:pt x="2167" y="4451"/>
                    <a:pt x="2242" y="4481"/>
                    <a:pt x="2303" y="4481"/>
                  </a:cubicBezTo>
                  <a:cubicBezTo>
                    <a:pt x="2378" y="4481"/>
                    <a:pt x="2453" y="4451"/>
                    <a:pt x="2498" y="4390"/>
                  </a:cubicBezTo>
                  <a:lnTo>
                    <a:pt x="3266" y="3533"/>
                  </a:lnTo>
                  <a:lnTo>
                    <a:pt x="6365" y="3533"/>
                  </a:lnTo>
                  <a:lnTo>
                    <a:pt x="7659" y="4436"/>
                  </a:lnTo>
                  <a:cubicBezTo>
                    <a:pt x="7689" y="4466"/>
                    <a:pt x="7749" y="4481"/>
                    <a:pt x="7794" y="4481"/>
                  </a:cubicBezTo>
                  <a:cubicBezTo>
                    <a:pt x="7840" y="4481"/>
                    <a:pt x="7885" y="4466"/>
                    <a:pt x="7915" y="4451"/>
                  </a:cubicBezTo>
                  <a:cubicBezTo>
                    <a:pt x="7990" y="4406"/>
                    <a:pt x="8050" y="4315"/>
                    <a:pt x="8050" y="4225"/>
                  </a:cubicBezTo>
                  <a:lnTo>
                    <a:pt x="8050" y="3533"/>
                  </a:lnTo>
                  <a:lnTo>
                    <a:pt x="9118" y="3533"/>
                  </a:lnTo>
                  <a:cubicBezTo>
                    <a:pt x="9254" y="3533"/>
                    <a:pt x="9374" y="3428"/>
                    <a:pt x="9374" y="3277"/>
                  </a:cubicBezTo>
                  <a:lnTo>
                    <a:pt x="9374" y="238"/>
                  </a:lnTo>
                  <a:cubicBezTo>
                    <a:pt x="9359" y="80"/>
                    <a:pt x="9239" y="1"/>
                    <a:pt x="9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0"/>
            <p:cNvSpPr/>
            <p:nvPr/>
          </p:nvSpPr>
          <p:spPr>
            <a:xfrm>
              <a:off x="4558150" y="3046500"/>
              <a:ext cx="353975" cy="186575"/>
            </a:xfrm>
            <a:custGeom>
              <a:avLst/>
              <a:gdLst/>
              <a:ahLst/>
              <a:cxnLst/>
              <a:rect l="l" t="t" r="r" b="b"/>
              <a:pathLst>
                <a:path w="14159" h="7463" extrusionOk="0">
                  <a:moveTo>
                    <a:pt x="256" y="0"/>
                  </a:moveTo>
                  <a:cubicBezTo>
                    <a:pt x="120" y="0"/>
                    <a:pt x="0" y="120"/>
                    <a:pt x="0" y="256"/>
                  </a:cubicBezTo>
                  <a:lnTo>
                    <a:pt x="0" y="6274"/>
                  </a:lnTo>
                  <a:cubicBezTo>
                    <a:pt x="0" y="6410"/>
                    <a:pt x="120" y="6530"/>
                    <a:pt x="256" y="6530"/>
                  </a:cubicBezTo>
                  <a:lnTo>
                    <a:pt x="256" y="6515"/>
                  </a:lnTo>
                  <a:lnTo>
                    <a:pt x="1324" y="6515"/>
                  </a:lnTo>
                  <a:lnTo>
                    <a:pt x="1324" y="7207"/>
                  </a:lnTo>
                  <a:cubicBezTo>
                    <a:pt x="1324" y="7297"/>
                    <a:pt x="1384" y="7388"/>
                    <a:pt x="1460" y="7433"/>
                  </a:cubicBezTo>
                  <a:cubicBezTo>
                    <a:pt x="1505" y="7448"/>
                    <a:pt x="1535" y="7463"/>
                    <a:pt x="1580" y="7463"/>
                  </a:cubicBezTo>
                  <a:cubicBezTo>
                    <a:pt x="1625" y="7463"/>
                    <a:pt x="1685" y="7448"/>
                    <a:pt x="1730" y="7418"/>
                  </a:cubicBezTo>
                  <a:lnTo>
                    <a:pt x="3009" y="6515"/>
                  </a:lnTo>
                  <a:lnTo>
                    <a:pt x="3927" y="6515"/>
                  </a:lnTo>
                  <a:cubicBezTo>
                    <a:pt x="4258" y="6515"/>
                    <a:pt x="4258" y="6018"/>
                    <a:pt x="3927" y="6018"/>
                  </a:cubicBezTo>
                  <a:lnTo>
                    <a:pt x="2934" y="6018"/>
                  </a:lnTo>
                  <a:cubicBezTo>
                    <a:pt x="2889" y="6018"/>
                    <a:pt x="2829" y="6033"/>
                    <a:pt x="2799" y="6063"/>
                  </a:cubicBezTo>
                  <a:lnTo>
                    <a:pt x="1836" y="6725"/>
                  </a:lnTo>
                  <a:lnTo>
                    <a:pt x="1836" y="6259"/>
                  </a:lnTo>
                  <a:cubicBezTo>
                    <a:pt x="1821" y="6124"/>
                    <a:pt x="1715" y="6018"/>
                    <a:pt x="1580" y="6018"/>
                  </a:cubicBezTo>
                  <a:lnTo>
                    <a:pt x="512" y="6018"/>
                  </a:lnTo>
                  <a:lnTo>
                    <a:pt x="512" y="497"/>
                  </a:lnTo>
                  <a:lnTo>
                    <a:pt x="13647" y="497"/>
                  </a:lnTo>
                  <a:lnTo>
                    <a:pt x="13647" y="2121"/>
                  </a:lnTo>
                  <a:cubicBezTo>
                    <a:pt x="13632" y="2302"/>
                    <a:pt x="13763" y="2392"/>
                    <a:pt x="13895" y="2392"/>
                  </a:cubicBezTo>
                  <a:cubicBezTo>
                    <a:pt x="14027" y="2392"/>
                    <a:pt x="14158" y="2302"/>
                    <a:pt x="14143" y="2121"/>
                  </a:cubicBezTo>
                  <a:lnTo>
                    <a:pt x="14143" y="256"/>
                  </a:lnTo>
                  <a:cubicBezTo>
                    <a:pt x="14143" y="105"/>
                    <a:pt x="14038" y="0"/>
                    <a:pt x="139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0"/>
            <p:cNvSpPr/>
            <p:nvPr/>
          </p:nvSpPr>
          <p:spPr>
            <a:xfrm>
              <a:off x="4699950" y="3091275"/>
              <a:ext cx="71125" cy="69950"/>
            </a:xfrm>
            <a:custGeom>
              <a:avLst/>
              <a:gdLst/>
              <a:ahLst/>
              <a:cxnLst/>
              <a:rect l="l" t="t" r="r" b="b"/>
              <a:pathLst>
                <a:path w="2845" h="2798" extrusionOk="0">
                  <a:moveTo>
                    <a:pt x="512" y="661"/>
                  </a:moveTo>
                  <a:lnTo>
                    <a:pt x="1986" y="1399"/>
                  </a:lnTo>
                  <a:lnTo>
                    <a:pt x="512" y="2136"/>
                  </a:lnTo>
                  <a:lnTo>
                    <a:pt x="512" y="661"/>
                  </a:lnTo>
                  <a:close/>
                  <a:moveTo>
                    <a:pt x="264" y="1"/>
                  </a:moveTo>
                  <a:cubicBezTo>
                    <a:pt x="129" y="1"/>
                    <a:pt x="0" y="114"/>
                    <a:pt x="0" y="255"/>
                  </a:cubicBezTo>
                  <a:lnTo>
                    <a:pt x="0" y="2542"/>
                  </a:lnTo>
                  <a:cubicBezTo>
                    <a:pt x="0" y="2632"/>
                    <a:pt x="46" y="2723"/>
                    <a:pt x="121" y="2768"/>
                  </a:cubicBezTo>
                  <a:cubicBezTo>
                    <a:pt x="166" y="2783"/>
                    <a:pt x="211" y="2798"/>
                    <a:pt x="256" y="2798"/>
                  </a:cubicBezTo>
                  <a:cubicBezTo>
                    <a:pt x="301" y="2798"/>
                    <a:pt x="331" y="2798"/>
                    <a:pt x="377" y="2768"/>
                  </a:cubicBezTo>
                  <a:lnTo>
                    <a:pt x="2663" y="1624"/>
                  </a:lnTo>
                  <a:cubicBezTo>
                    <a:pt x="2844" y="1534"/>
                    <a:pt x="2844" y="1263"/>
                    <a:pt x="2663" y="1173"/>
                  </a:cubicBezTo>
                  <a:lnTo>
                    <a:pt x="377" y="30"/>
                  </a:lnTo>
                  <a:cubicBezTo>
                    <a:pt x="340" y="10"/>
                    <a:pt x="302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7" name="Google Shape;3387;p70"/>
          <p:cNvGrpSpPr/>
          <p:nvPr/>
        </p:nvGrpSpPr>
        <p:grpSpPr>
          <a:xfrm>
            <a:off x="6775849" y="1247975"/>
            <a:ext cx="249025" cy="429250"/>
            <a:chOff x="4060125" y="2025975"/>
            <a:chExt cx="249025" cy="429250"/>
          </a:xfrm>
        </p:grpSpPr>
        <p:grpSp>
          <p:nvGrpSpPr>
            <p:cNvPr id="3388" name="Google Shape;3388;p70"/>
            <p:cNvGrpSpPr/>
            <p:nvPr/>
          </p:nvGrpSpPr>
          <p:grpSpPr>
            <a:xfrm>
              <a:off x="4060125" y="2025975"/>
              <a:ext cx="249025" cy="429250"/>
              <a:chOff x="4060125" y="2025975"/>
              <a:chExt cx="249025" cy="429250"/>
            </a:xfrm>
          </p:grpSpPr>
          <p:sp>
            <p:nvSpPr>
              <p:cNvPr id="3389" name="Google Shape;3389;p70"/>
              <p:cNvSpPr/>
              <p:nvPr/>
            </p:nvSpPr>
            <p:spPr>
              <a:xfrm>
                <a:off x="4060125" y="2025975"/>
                <a:ext cx="249025" cy="429250"/>
              </a:xfrm>
              <a:custGeom>
                <a:avLst/>
                <a:gdLst/>
                <a:ahLst/>
                <a:cxnLst/>
                <a:rect l="l" t="t" r="r" b="b"/>
                <a:pathLst>
                  <a:path w="9961" h="17170" extrusionOk="0">
                    <a:moveTo>
                      <a:pt x="3040" y="8954"/>
                    </a:moveTo>
                    <a:cubicBezTo>
                      <a:pt x="3672" y="8954"/>
                      <a:pt x="4213" y="9390"/>
                      <a:pt x="4334" y="10007"/>
                    </a:cubicBezTo>
                    <a:lnTo>
                      <a:pt x="3280" y="10007"/>
                    </a:lnTo>
                    <a:cubicBezTo>
                      <a:pt x="2649" y="10007"/>
                      <a:pt x="2107" y="9571"/>
                      <a:pt x="1987" y="8954"/>
                    </a:cubicBezTo>
                    <a:close/>
                    <a:moveTo>
                      <a:pt x="7674" y="8969"/>
                    </a:moveTo>
                    <a:cubicBezTo>
                      <a:pt x="7553" y="9571"/>
                      <a:pt x="7027" y="10007"/>
                      <a:pt x="6425" y="10007"/>
                    </a:cubicBezTo>
                    <a:lnTo>
                      <a:pt x="4890" y="10007"/>
                    </a:lnTo>
                    <a:cubicBezTo>
                      <a:pt x="4996" y="9405"/>
                      <a:pt x="5522" y="8969"/>
                      <a:pt x="6139" y="8969"/>
                    </a:cubicBezTo>
                    <a:close/>
                    <a:moveTo>
                      <a:pt x="4632" y="0"/>
                    </a:moveTo>
                    <a:cubicBezTo>
                      <a:pt x="2722" y="0"/>
                      <a:pt x="861" y="1331"/>
                      <a:pt x="542" y="3522"/>
                    </a:cubicBezTo>
                    <a:cubicBezTo>
                      <a:pt x="509" y="3714"/>
                      <a:pt x="655" y="3823"/>
                      <a:pt x="798" y="3823"/>
                    </a:cubicBezTo>
                    <a:cubicBezTo>
                      <a:pt x="913" y="3823"/>
                      <a:pt x="1025" y="3752"/>
                      <a:pt x="1039" y="3598"/>
                    </a:cubicBezTo>
                    <a:cubicBezTo>
                      <a:pt x="1315" y="1664"/>
                      <a:pt x="2955" y="502"/>
                      <a:pt x="4632" y="502"/>
                    </a:cubicBezTo>
                    <a:cubicBezTo>
                      <a:pt x="5604" y="502"/>
                      <a:pt x="6588" y="892"/>
                      <a:pt x="7328" y="1747"/>
                    </a:cubicBezTo>
                    <a:cubicBezTo>
                      <a:pt x="9344" y="4079"/>
                      <a:pt x="7689" y="7705"/>
                      <a:pt x="4604" y="7705"/>
                    </a:cubicBezTo>
                    <a:cubicBezTo>
                      <a:pt x="2814" y="7690"/>
                      <a:pt x="1309" y="6381"/>
                      <a:pt x="1039" y="4621"/>
                    </a:cubicBezTo>
                    <a:cubicBezTo>
                      <a:pt x="1012" y="4479"/>
                      <a:pt x="903" y="4413"/>
                      <a:pt x="794" y="4413"/>
                    </a:cubicBezTo>
                    <a:cubicBezTo>
                      <a:pt x="660" y="4413"/>
                      <a:pt x="526" y="4513"/>
                      <a:pt x="542" y="4696"/>
                    </a:cubicBezTo>
                    <a:cubicBezTo>
                      <a:pt x="828" y="6607"/>
                      <a:pt x="2408" y="8081"/>
                      <a:pt x="4349" y="8202"/>
                    </a:cubicBezTo>
                    <a:lnTo>
                      <a:pt x="4349" y="9014"/>
                    </a:lnTo>
                    <a:cubicBezTo>
                      <a:pt x="4018" y="8638"/>
                      <a:pt x="3536" y="8442"/>
                      <a:pt x="3040" y="8442"/>
                    </a:cubicBezTo>
                    <a:lnTo>
                      <a:pt x="1716" y="8442"/>
                    </a:lnTo>
                    <a:cubicBezTo>
                      <a:pt x="1580" y="8442"/>
                      <a:pt x="1460" y="8548"/>
                      <a:pt x="1460" y="8698"/>
                    </a:cubicBezTo>
                    <a:cubicBezTo>
                      <a:pt x="1460" y="9691"/>
                      <a:pt x="2272" y="10504"/>
                      <a:pt x="3280" y="10504"/>
                    </a:cubicBezTo>
                    <a:lnTo>
                      <a:pt x="4349" y="10504"/>
                    </a:lnTo>
                    <a:lnTo>
                      <a:pt x="4349" y="11136"/>
                    </a:lnTo>
                    <a:lnTo>
                      <a:pt x="843" y="11136"/>
                    </a:lnTo>
                    <a:cubicBezTo>
                      <a:pt x="362" y="11136"/>
                      <a:pt x="0" y="11572"/>
                      <a:pt x="106" y="12038"/>
                    </a:cubicBezTo>
                    <a:lnTo>
                      <a:pt x="226" y="12700"/>
                    </a:lnTo>
                    <a:cubicBezTo>
                      <a:pt x="301" y="13062"/>
                      <a:pt x="617" y="13317"/>
                      <a:pt x="978" y="13317"/>
                    </a:cubicBezTo>
                    <a:lnTo>
                      <a:pt x="1054" y="13317"/>
                    </a:lnTo>
                    <a:lnTo>
                      <a:pt x="1249" y="14476"/>
                    </a:lnTo>
                    <a:cubicBezTo>
                      <a:pt x="1276" y="14623"/>
                      <a:pt x="1389" y="14690"/>
                      <a:pt x="1500" y="14690"/>
                    </a:cubicBezTo>
                    <a:cubicBezTo>
                      <a:pt x="1641" y="14690"/>
                      <a:pt x="1779" y="14585"/>
                      <a:pt x="1746" y="14401"/>
                    </a:cubicBezTo>
                    <a:lnTo>
                      <a:pt x="1565" y="13317"/>
                    </a:lnTo>
                    <a:lnTo>
                      <a:pt x="7659" y="13317"/>
                    </a:lnTo>
                    <a:lnTo>
                      <a:pt x="7072" y="16657"/>
                    </a:lnTo>
                    <a:lnTo>
                      <a:pt x="2137" y="16657"/>
                    </a:lnTo>
                    <a:lnTo>
                      <a:pt x="1941" y="15499"/>
                    </a:lnTo>
                    <a:cubicBezTo>
                      <a:pt x="1908" y="15354"/>
                      <a:pt x="1801" y="15290"/>
                      <a:pt x="1694" y="15290"/>
                    </a:cubicBezTo>
                    <a:cubicBezTo>
                      <a:pt x="1556" y="15290"/>
                      <a:pt x="1419" y="15396"/>
                      <a:pt x="1445" y="15574"/>
                    </a:cubicBezTo>
                    <a:lnTo>
                      <a:pt x="1686" y="16958"/>
                    </a:lnTo>
                    <a:cubicBezTo>
                      <a:pt x="1701" y="17079"/>
                      <a:pt x="1806" y="17169"/>
                      <a:pt x="1926" y="17169"/>
                    </a:cubicBezTo>
                    <a:lnTo>
                      <a:pt x="7283" y="17169"/>
                    </a:lnTo>
                    <a:cubicBezTo>
                      <a:pt x="7403" y="17169"/>
                      <a:pt x="7508" y="17079"/>
                      <a:pt x="7523" y="16958"/>
                    </a:cubicBezTo>
                    <a:lnTo>
                      <a:pt x="8155" y="13317"/>
                    </a:lnTo>
                    <a:lnTo>
                      <a:pt x="8246" y="13317"/>
                    </a:lnTo>
                    <a:cubicBezTo>
                      <a:pt x="8607" y="13317"/>
                      <a:pt x="8908" y="13062"/>
                      <a:pt x="8983" y="12700"/>
                    </a:cubicBezTo>
                    <a:lnTo>
                      <a:pt x="9118" y="12038"/>
                    </a:lnTo>
                    <a:cubicBezTo>
                      <a:pt x="9163" y="11813"/>
                      <a:pt x="9103" y="11587"/>
                      <a:pt x="8953" y="11406"/>
                    </a:cubicBezTo>
                    <a:lnTo>
                      <a:pt x="8953" y="11406"/>
                    </a:lnTo>
                    <a:lnTo>
                      <a:pt x="8968" y="11422"/>
                    </a:lnTo>
                    <a:cubicBezTo>
                      <a:pt x="8827" y="11252"/>
                      <a:pt x="8633" y="11149"/>
                      <a:pt x="8424" y="11149"/>
                    </a:cubicBezTo>
                    <a:cubicBezTo>
                      <a:pt x="8409" y="11149"/>
                      <a:pt x="8395" y="11150"/>
                      <a:pt x="8381" y="11151"/>
                    </a:cubicBezTo>
                    <a:lnTo>
                      <a:pt x="6997" y="11151"/>
                    </a:lnTo>
                    <a:cubicBezTo>
                      <a:pt x="6983" y="11149"/>
                      <a:pt x="6970" y="11148"/>
                      <a:pt x="6957" y="11148"/>
                    </a:cubicBezTo>
                    <a:cubicBezTo>
                      <a:pt x="6645" y="11148"/>
                      <a:pt x="6649" y="11648"/>
                      <a:pt x="6970" y="11648"/>
                    </a:cubicBezTo>
                    <a:cubicBezTo>
                      <a:pt x="6978" y="11648"/>
                      <a:pt x="6988" y="11648"/>
                      <a:pt x="6997" y="11647"/>
                    </a:cubicBezTo>
                    <a:lnTo>
                      <a:pt x="8381" y="11647"/>
                    </a:lnTo>
                    <a:cubicBezTo>
                      <a:pt x="8531" y="11647"/>
                      <a:pt x="8652" y="11798"/>
                      <a:pt x="8622" y="11948"/>
                    </a:cubicBezTo>
                    <a:lnTo>
                      <a:pt x="8486" y="12610"/>
                    </a:lnTo>
                    <a:cubicBezTo>
                      <a:pt x="8471" y="12655"/>
                      <a:pt x="8456" y="12685"/>
                      <a:pt x="8441" y="12715"/>
                    </a:cubicBezTo>
                    <a:cubicBezTo>
                      <a:pt x="8381" y="12776"/>
                      <a:pt x="8321" y="12806"/>
                      <a:pt x="8246" y="12806"/>
                    </a:cubicBezTo>
                    <a:lnTo>
                      <a:pt x="978" y="12806"/>
                    </a:lnTo>
                    <a:cubicBezTo>
                      <a:pt x="858" y="12806"/>
                      <a:pt x="753" y="12731"/>
                      <a:pt x="723" y="12610"/>
                    </a:cubicBezTo>
                    <a:lnTo>
                      <a:pt x="602" y="11948"/>
                    </a:lnTo>
                    <a:cubicBezTo>
                      <a:pt x="572" y="11873"/>
                      <a:pt x="602" y="11783"/>
                      <a:pt x="647" y="11737"/>
                    </a:cubicBezTo>
                    <a:cubicBezTo>
                      <a:pt x="693" y="11677"/>
                      <a:pt x="768" y="11647"/>
                      <a:pt x="843" y="11632"/>
                    </a:cubicBezTo>
                    <a:lnTo>
                      <a:pt x="5898" y="11632"/>
                    </a:lnTo>
                    <a:cubicBezTo>
                      <a:pt x="6214" y="11617"/>
                      <a:pt x="6214" y="11166"/>
                      <a:pt x="5898" y="11136"/>
                    </a:cubicBezTo>
                    <a:lnTo>
                      <a:pt x="4860" y="11136"/>
                    </a:lnTo>
                    <a:lnTo>
                      <a:pt x="4860" y="10504"/>
                    </a:lnTo>
                    <a:lnTo>
                      <a:pt x="6425" y="10504"/>
                    </a:lnTo>
                    <a:cubicBezTo>
                      <a:pt x="7403" y="10504"/>
                      <a:pt x="8200" y="9706"/>
                      <a:pt x="8200" y="8728"/>
                    </a:cubicBezTo>
                    <a:cubicBezTo>
                      <a:pt x="8200" y="8578"/>
                      <a:pt x="8095" y="8473"/>
                      <a:pt x="7945" y="8473"/>
                    </a:cubicBezTo>
                    <a:lnTo>
                      <a:pt x="6139" y="8473"/>
                    </a:lnTo>
                    <a:cubicBezTo>
                      <a:pt x="5658" y="8473"/>
                      <a:pt x="5191" y="8668"/>
                      <a:pt x="4860" y="9014"/>
                    </a:cubicBezTo>
                    <a:lnTo>
                      <a:pt x="4860" y="8202"/>
                    </a:lnTo>
                    <a:cubicBezTo>
                      <a:pt x="8306" y="7991"/>
                      <a:pt x="9961" y="3869"/>
                      <a:pt x="7614" y="1326"/>
                    </a:cubicBezTo>
                    <a:cubicBezTo>
                      <a:pt x="6778" y="415"/>
                      <a:pt x="5697" y="0"/>
                      <a:pt x="46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70"/>
              <p:cNvSpPr/>
              <p:nvPr/>
            </p:nvSpPr>
            <p:spPr>
              <a:xfrm>
                <a:off x="4100000" y="2053075"/>
                <a:ext cx="176050" cy="150875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6035" extrusionOk="0">
                    <a:moveTo>
                      <a:pt x="3009" y="528"/>
                    </a:moveTo>
                    <a:cubicBezTo>
                      <a:pt x="5236" y="528"/>
                      <a:pt x="6350" y="3221"/>
                      <a:pt x="4785" y="4801"/>
                    </a:cubicBezTo>
                    <a:cubicBezTo>
                      <a:pt x="4275" y="5305"/>
                      <a:pt x="3650" y="5531"/>
                      <a:pt x="3037" y="5531"/>
                    </a:cubicBezTo>
                    <a:cubicBezTo>
                      <a:pt x="1748" y="5531"/>
                      <a:pt x="512" y="4534"/>
                      <a:pt x="512" y="3025"/>
                    </a:cubicBezTo>
                    <a:cubicBezTo>
                      <a:pt x="512" y="1641"/>
                      <a:pt x="1640" y="528"/>
                      <a:pt x="3009" y="528"/>
                    </a:cubicBezTo>
                    <a:close/>
                    <a:moveTo>
                      <a:pt x="3037" y="1"/>
                    </a:moveTo>
                    <a:cubicBezTo>
                      <a:pt x="1488" y="1"/>
                      <a:pt x="0" y="1203"/>
                      <a:pt x="0" y="3025"/>
                    </a:cubicBezTo>
                    <a:cubicBezTo>
                      <a:pt x="0" y="4680"/>
                      <a:pt x="1354" y="6034"/>
                      <a:pt x="3009" y="6034"/>
                    </a:cubicBezTo>
                    <a:cubicBezTo>
                      <a:pt x="5703" y="6034"/>
                      <a:pt x="7042" y="2785"/>
                      <a:pt x="5146" y="889"/>
                    </a:cubicBezTo>
                    <a:cubicBezTo>
                      <a:pt x="4533" y="276"/>
                      <a:pt x="3778" y="1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91" name="Google Shape;3391;p70"/>
            <p:cNvSpPr/>
            <p:nvPr/>
          </p:nvSpPr>
          <p:spPr>
            <a:xfrm>
              <a:off x="4154150" y="2081400"/>
              <a:ext cx="42550" cy="94050"/>
            </a:xfrm>
            <a:custGeom>
              <a:avLst/>
              <a:gdLst/>
              <a:ahLst/>
              <a:cxnLst/>
              <a:rect l="l" t="t" r="r" b="b"/>
              <a:pathLst>
                <a:path w="1702" h="3762" extrusionOk="0">
                  <a:moveTo>
                    <a:pt x="851" y="0"/>
                  </a:moveTo>
                  <a:cubicBezTo>
                    <a:pt x="719" y="0"/>
                    <a:pt x="588" y="94"/>
                    <a:pt x="603" y="282"/>
                  </a:cubicBezTo>
                  <a:lnTo>
                    <a:pt x="603" y="538"/>
                  </a:lnTo>
                  <a:cubicBezTo>
                    <a:pt x="272" y="583"/>
                    <a:pt x="16" y="854"/>
                    <a:pt x="31" y="1185"/>
                  </a:cubicBezTo>
                  <a:lnTo>
                    <a:pt x="31" y="1501"/>
                  </a:lnTo>
                  <a:cubicBezTo>
                    <a:pt x="16" y="1742"/>
                    <a:pt x="181" y="1967"/>
                    <a:pt x="422" y="2043"/>
                  </a:cubicBezTo>
                  <a:lnTo>
                    <a:pt x="1144" y="2268"/>
                  </a:lnTo>
                  <a:cubicBezTo>
                    <a:pt x="1174" y="2283"/>
                    <a:pt x="1190" y="2314"/>
                    <a:pt x="1190" y="2329"/>
                  </a:cubicBezTo>
                  <a:lnTo>
                    <a:pt x="1190" y="2554"/>
                  </a:lnTo>
                  <a:cubicBezTo>
                    <a:pt x="1190" y="2660"/>
                    <a:pt x="1099" y="2750"/>
                    <a:pt x="994" y="2750"/>
                  </a:cubicBezTo>
                  <a:lnTo>
                    <a:pt x="708" y="2750"/>
                  </a:lnTo>
                  <a:cubicBezTo>
                    <a:pt x="603" y="2750"/>
                    <a:pt x="512" y="2660"/>
                    <a:pt x="512" y="2554"/>
                  </a:cubicBezTo>
                  <a:cubicBezTo>
                    <a:pt x="528" y="2374"/>
                    <a:pt x="396" y="2283"/>
                    <a:pt x="264" y="2283"/>
                  </a:cubicBezTo>
                  <a:cubicBezTo>
                    <a:pt x="133" y="2283"/>
                    <a:pt x="1" y="2374"/>
                    <a:pt x="16" y="2554"/>
                  </a:cubicBezTo>
                  <a:cubicBezTo>
                    <a:pt x="16" y="2885"/>
                    <a:pt x="257" y="3171"/>
                    <a:pt x="573" y="3231"/>
                  </a:cubicBezTo>
                  <a:lnTo>
                    <a:pt x="573" y="3502"/>
                  </a:lnTo>
                  <a:cubicBezTo>
                    <a:pt x="573" y="3675"/>
                    <a:pt x="701" y="3762"/>
                    <a:pt x="828" y="3762"/>
                  </a:cubicBezTo>
                  <a:cubicBezTo>
                    <a:pt x="956" y="3762"/>
                    <a:pt x="1084" y="3675"/>
                    <a:pt x="1084" y="3502"/>
                  </a:cubicBezTo>
                  <a:lnTo>
                    <a:pt x="1084" y="3246"/>
                  </a:lnTo>
                  <a:cubicBezTo>
                    <a:pt x="1415" y="3201"/>
                    <a:pt x="1671" y="2915"/>
                    <a:pt x="1671" y="2569"/>
                  </a:cubicBezTo>
                  <a:lnTo>
                    <a:pt x="1671" y="2344"/>
                  </a:lnTo>
                  <a:cubicBezTo>
                    <a:pt x="1671" y="2103"/>
                    <a:pt x="1521" y="1877"/>
                    <a:pt x="1280" y="1802"/>
                  </a:cubicBezTo>
                  <a:lnTo>
                    <a:pt x="558" y="1561"/>
                  </a:lnTo>
                  <a:cubicBezTo>
                    <a:pt x="543" y="1546"/>
                    <a:pt x="512" y="1516"/>
                    <a:pt x="512" y="1486"/>
                  </a:cubicBezTo>
                  <a:lnTo>
                    <a:pt x="512" y="1185"/>
                  </a:lnTo>
                  <a:cubicBezTo>
                    <a:pt x="512" y="1110"/>
                    <a:pt x="573" y="1050"/>
                    <a:pt x="648" y="1050"/>
                  </a:cubicBezTo>
                  <a:lnTo>
                    <a:pt x="1039" y="1050"/>
                  </a:lnTo>
                  <a:cubicBezTo>
                    <a:pt x="1114" y="1050"/>
                    <a:pt x="1174" y="1110"/>
                    <a:pt x="1174" y="1185"/>
                  </a:cubicBezTo>
                  <a:cubicBezTo>
                    <a:pt x="1159" y="1366"/>
                    <a:pt x="1295" y="1456"/>
                    <a:pt x="1430" y="1456"/>
                  </a:cubicBezTo>
                  <a:cubicBezTo>
                    <a:pt x="1566" y="1456"/>
                    <a:pt x="1701" y="1366"/>
                    <a:pt x="1686" y="1185"/>
                  </a:cubicBezTo>
                  <a:cubicBezTo>
                    <a:pt x="1686" y="854"/>
                    <a:pt x="1430" y="568"/>
                    <a:pt x="1099" y="538"/>
                  </a:cubicBezTo>
                  <a:lnTo>
                    <a:pt x="1099" y="282"/>
                  </a:lnTo>
                  <a:cubicBezTo>
                    <a:pt x="1114" y="94"/>
                    <a:pt x="983" y="0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2" name="Google Shape;3392;p70"/>
          <p:cNvGrpSpPr/>
          <p:nvPr/>
        </p:nvGrpSpPr>
        <p:grpSpPr>
          <a:xfrm>
            <a:off x="7223748" y="1263400"/>
            <a:ext cx="431450" cy="398400"/>
            <a:chOff x="4286950" y="2041425"/>
            <a:chExt cx="431450" cy="398400"/>
          </a:xfrm>
        </p:grpSpPr>
        <p:sp>
          <p:nvSpPr>
            <p:cNvPr id="3393" name="Google Shape;3393;p70"/>
            <p:cNvSpPr/>
            <p:nvPr/>
          </p:nvSpPr>
          <p:spPr>
            <a:xfrm>
              <a:off x="4444925" y="2041425"/>
              <a:ext cx="273475" cy="259675"/>
            </a:xfrm>
            <a:custGeom>
              <a:avLst/>
              <a:gdLst/>
              <a:ahLst/>
              <a:cxnLst/>
              <a:rect l="l" t="t" r="r" b="b"/>
              <a:pathLst>
                <a:path w="10939" h="10387" extrusionOk="0">
                  <a:moveTo>
                    <a:pt x="1189" y="1"/>
                  </a:moveTo>
                  <a:cubicBezTo>
                    <a:pt x="542" y="1"/>
                    <a:pt x="0" y="542"/>
                    <a:pt x="0" y="1189"/>
                  </a:cubicBezTo>
                  <a:lnTo>
                    <a:pt x="0" y="7674"/>
                  </a:lnTo>
                  <a:cubicBezTo>
                    <a:pt x="0" y="8321"/>
                    <a:pt x="542" y="8863"/>
                    <a:pt x="1189" y="8863"/>
                  </a:cubicBezTo>
                  <a:lnTo>
                    <a:pt x="6395" y="8863"/>
                  </a:lnTo>
                  <a:lnTo>
                    <a:pt x="6395" y="10141"/>
                  </a:lnTo>
                  <a:cubicBezTo>
                    <a:pt x="6395" y="10232"/>
                    <a:pt x="6455" y="10322"/>
                    <a:pt x="6530" y="10367"/>
                  </a:cubicBezTo>
                  <a:cubicBezTo>
                    <a:pt x="6568" y="10380"/>
                    <a:pt x="6608" y="10387"/>
                    <a:pt x="6647" y="10387"/>
                  </a:cubicBezTo>
                  <a:cubicBezTo>
                    <a:pt x="6703" y="10387"/>
                    <a:pt x="6757" y="10372"/>
                    <a:pt x="6801" y="10337"/>
                  </a:cubicBezTo>
                  <a:lnTo>
                    <a:pt x="8847" y="8863"/>
                  </a:lnTo>
                  <a:lnTo>
                    <a:pt x="9750" y="8863"/>
                  </a:lnTo>
                  <a:cubicBezTo>
                    <a:pt x="10412" y="8863"/>
                    <a:pt x="10939" y="8321"/>
                    <a:pt x="10939" y="7674"/>
                  </a:cubicBezTo>
                  <a:lnTo>
                    <a:pt x="10939" y="1189"/>
                  </a:lnTo>
                  <a:cubicBezTo>
                    <a:pt x="10939" y="542"/>
                    <a:pt x="10412" y="1"/>
                    <a:pt x="9750" y="1"/>
                  </a:cubicBezTo>
                  <a:lnTo>
                    <a:pt x="3581" y="1"/>
                  </a:lnTo>
                  <a:cubicBezTo>
                    <a:pt x="3235" y="1"/>
                    <a:pt x="3235" y="512"/>
                    <a:pt x="3581" y="512"/>
                  </a:cubicBezTo>
                  <a:lnTo>
                    <a:pt x="9750" y="512"/>
                  </a:lnTo>
                  <a:cubicBezTo>
                    <a:pt x="10126" y="512"/>
                    <a:pt x="10442" y="813"/>
                    <a:pt x="10442" y="1189"/>
                  </a:cubicBezTo>
                  <a:lnTo>
                    <a:pt x="10442" y="7674"/>
                  </a:lnTo>
                  <a:cubicBezTo>
                    <a:pt x="10442" y="8050"/>
                    <a:pt x="10126" y="8351"/>
                    <a:pt x="9750" y="8351"/>
                  </a:cubicBezTo>
                  <a:lnTo>
                    <a:pt x="8757" y="8351"/>
                  </a:lnTo>
                  <a:cubicBezTo>
                    <a:pt x="8712" y="8351"/>
                    <a:pt x="8652" y="8366"/>
                    <a:pt x="8607" y="8396"/>
                  </a:cubicBezTo>
                  <a:lnTo>
                    <a:pt x="6906" y="9645"/>
                  </a:lnTo>
                  <a:lnTo>
                    <a:pt x="6906" y="8607"/>
                  </a:lnTo>
                  <a:cubicBezTo>
                    <a:pt x="6891" y="8471"/>
                    <a:pt x="6786" y="8351"/>
                    <a:pt x="6651" y="8351"/>
                  </a:cubicBezTo>
                  <a:lnTo>
                    <a:pt x="1189" y="8351"/>
                  </a:lnTo>
                  <a:cubicBezTo>
                    <a:pt x="813" y="8351"/>
                    <a:pt x="512" y="8050"/>
                    <a:pt x="512" y="7674"/>
                  </a:cubicBezTo>
                  <a:lnTo>
                    <a:pt x="512" y="1189"/>
                  </a:lnTo>
                  <a:cubicBezTo>
                    <a:pt x="512" y="813"/>
                    <a:pt x="813" y="512"/>
                    <a:pt x="1189" y="512"/>
                  </a:cubicBezTo>
                  <a:lnTo>
                    <a:pt x="2483" y="512"/>
                  </a:lnTo>
                  <a:cubicBezTo>
                    <a:pt x="2814" y="512"/>
                    <a:pt x="2814" y="1"/>
                    <a:pt x="2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0"/>
            <p:cNvSpPr/>
            <p:nvPr/>
          </p:nvSpPr>
          <p:spPr>
            <a:xfrm>
              <a:off x="4286950" y="2073950"/>
              <a:ext cx="368625" cy="365875"/>
            </a:xfrm>
            <a:custGeom>
              <a:avLst/>
              <a:gdLst/>
              <a:ahLst/>
              <a:cxnLst/>
              <a:rect l="l" t="t" r="r" b="b"/>
              <a:pathLst>
                <a:path w="14745" h="14635" extrusionOk="0">
                  <a:moveTo>
                    <a:pt x="2745" y="492"/>
                  </a:moveTo>
                  <a:cubicBezTo>
                    <a:pt x="2989" y="492"/>
                    <a:pt x="3229" y="622"/>
                    <a:pt x="3355" y="866"/>
                  </a:cubicBezTo>
                  <a:lnTo>
                    <a:pt x="4860" y="3875"/>
                  </a:lnTo>
                  <a:cubicBezTo>
                    <a:pt x="4995" y="4116"/>
                    <a:pt x="4950" y="4417"/>
                    <a:pt x="4755" y="4628"/>
                  </a:cubicBezTo>
                  <a:lnTo>
                    <a:pt x="4303" y="5109"/>
                  </a:lnTo>
                  <a:lnTo>
                    <a:pt x="2046" y="896"/>
                  </a:lnTo>
                  <a:lnTo>
                    <a:pt x="2287" y="671"/>
                  </a:lnTo>
                  <a:cubicBezTo>
                    <a:pt x="2419" y="550"/>
                    <a:pt x="2583" y="492"/>
                    <a:pt x="2745" y="492"/>
                  </a:cubicBezTo>
                  <a:close/>
                  <a:moveTo>
                    <a:pt x="2750" y="0"/>
                  </a:moveTo>
                  <a:cubicBezTo>
                    <a:pt x="2468" y="0"/>
                    <a:pt x="2183" y="100"/>
                    <a:pt x="1956" y="310"/>
                  </a:cubicBezTo>
                  <a:lnTo>
                    <a:pt x="1384" y="836"/>
                  </a:lnTo>
                  <a:cubicBezTo>
                    <a:pt x="752" y="1423"/>
                    <a:pt x="331" y="2175"/>
                    <a:pt x="166" y="3018"/>
                  </a:cubicBezTo>
                  <a:cubicBezTo>
                    <a:pt x="0" y="3860"/>
                    <a:pt x="120" y="4733"/>
                    <a:pt x="497" y="5485"/>
                  </a:cubicBezTo>
                  <a:cubicBezTo>
                    <a:pt x="737" y="5982"/>
                    <a:pt x="1008" y="6448"/>
                    <a:pt x="1279" y="6900"/>
                  </a:cubicBezTo>
                  <a:lnTo>
                    <a:pt x="1414" y="7140"/>
                  </a:lnTo>
                  <a:cubicBezTo>
                    <a:pt x="1466" y="7243"/>
                    <a:pt x="1548" y="7285"/>
                    <a:pt x="1631" y="7285"/>
                  </a:cubicBezTo>
                  <a:cubicBezTo>
                    <a:pt x="1813" y="7285"/>
                    <a:pt x="1996" y="7081"/>
                    <a:pt x="1851" y="6885"/>
                  </a:cubicBezTo>
                  <a:lnTo>
                    <a:pt x="1700" y="6644"/>
                  </a:lnTo>
                  <a:cubicBezTo>
                    <a:pt x="1444" y="6207"/>
                    <a:pt x="1189" y="5741"/>
                    <a:pt x="948" y="5275"/>
                  </a:cubicBezTo>
                  <a:cubicBezTo>
                    <a:pt x="301" y="3921"/>
                    <a:pt x="587" y="2296"/>
                    <a:pt x="1670" y="1257"/>
                  </a:cubicBezTo>
                  <a:lnTo>
                    <a:pt x="3927" y="5500"/>
                  </a:lnTo>
                  <a:lnTo>
                    <a:pt x="3852" y="5576"/>
                  </a:lnTo>
                  <a:cubicBezTo>
                    <a:pt x="3491" y="5952"/>
                    <a:pt x="3431" y="6508"/>
                    <a:pt x="3671" y="6945"/>
                  </a:cubicBezTo>
                  <a:cubicBezTo>
                    <a:pt x="4559" y="8525"/>
                    <a:pt x="5838" y="9894"/>
                    <a:pt x="7613" y="11127"/>
                  </a:cubicBezTo>
                  <a:cubicBezTo>
                    <a:pt x="7812" y="11271"/>
                    <a:pt x="8044" y="11340"/>
                    <a:pt x="8276" y="11340"/>
                  </a:cubicBezTo>
                  <a:cubicBezTo>
                    <a:pt x="8553" y="11340"/>
                    <a:pt x="8829" y="11241"/>
                    <a:pt x="9043" y="11052"/>
                  </a:cubicBezTo>
                  <a:lnTo>
                    <a:pt x="9298" y="10827"/>
                  </a:lnTo>
                  <a:lnTo>
                    <a:pt x="13436" y="13174"/>
                  </a:lnTo>
                  <a:cubicBezTo>
                    <a:pt x="12778" y="13804"/>
                    <a:pt x="11919" y="14132"/>
                    <a:pt x="11047" y="14132"/>
                  </a:cubicBezTo>
                  <a:cubicBezTo>
                    <a:pt x="10504" y="14132"/>
                    <a:pt x="9957" y="14005"/>
                    <a:pt x="9449" y="13745"/>
                  </a:cubicBezTo>
                  <a:cubicBezTo>
                    <a:pt x="6605" y="12271"/>
                    <a:pt x="4288" y="10330"/>
                    <a:pt x="2573" y="7968"/>
                  </a:cubicBezTo>
                  <a:cubicBezTo>
                    <a:pt x="2515" y="7902"/>
                    <a:pt x="2446" y="7874"/>
                    <a:pt x="2380" y="7874"/>
                  </a:cubicBezTo>
                  <a:cubicBezTo>
                    <a:pt x="2204" y="7874"/>
                    <a:pt x="2047" y="8068"/>
                    <a:pt x="2167" y="8254"/>
                  </a:cubicBezTo>
                  <a:cubicBezTo>
                    <a:pt x="3927" y="10691"/>
                    <a:pt x="6304" y="12692"/>
                    <a:pt x="9223" y="14197"/>
                  </a:cubicBezTo>
                  <a:cubicBezTo>
                    <a:pt x="9799" y="14490"/>
                    <a:pt x="10423" y="14634"/>
                    <a:pt x="11042" y="14634"/>
                  </a:cubicBezTo>
                  <a:cubicBezTo>
                    <a:pt x="12042" y="14634"/>
                    <a:pt x="13030" y="14259"/>
                    <a:pt x="13782" y="13535"/>
                  </a:cubicBezTo>
                  <a:lnTo>
                    <a:pt x="14339" y="13008"/>
                  </a:lnTo>
                  <a:cubicBezTo>
                    <a:pt x="14610" y="12737"/>
                    <a:pt x="14745" y="12376"/>
                    <a:pt x="14685" y="12000"/>
                  </a:cubicBezTo>
                  <a:lnTo>
                    <a:pt x="14685" y="11985"/>
                  </a:lnTo>
                  <a:lnTo>
                    <a:pt x="14700" y="11985"/>
                  </a:lnTo>
                  <a:cubicBezTo>
                    <a:pt x="14640" y="11624"/>
                    <a:pt x="14414" y="11293"/>
                    <a:pt x="14083" y="11112"/>
                  </a:cubicBezTo>
                  <a:lnTo>
                    <a:pt x="12970" y="10511"/>
                  </a:lnTo>
                  <a:cubicBezTo>
                    <a:pt x="12920" y="10478"/>
                    <a:pt x="12872" y="10465"/>
                    <a:pt x="12827" y="10465"/>
                  </a:cubicBezTo>
                  <a:cubicBezTo>
                    <a:pt x="12600" y="10465"/>
                    <a:pt x="12465" y="10821"/>
                    <a:pt x="12729" y="10947"/>
                  </a:cubicBezTo>
                  <a:lnTo>
                    <a:pt x="13842" y="11549"/>
                  </a:lnTo>
                  <a:cubicBezTo>
                    <a:pt x="14038" y="11654"/>
                    <a:pt x="14173" y="11850"/>
                    <a:pt x="14203" y="12060"/>
                  </a:cubicBezTo>
                  <a:cubicBezTo>
                    <a:pt x="14218" y="12271"/>
                    <a:pt x="14143" y="12482"/>
                    <a:pt x="13993" y="12632"/>
                  </a:cubicBezTo>
                  <a:lnTo>
                    <a:pt x="13827" y="12798"/>
                  </a:lnTo>
                  <a:lnTo>
                    <a:pt x="9705" y="10480"/>
                  </a:lnTo>
                  <a:lnTo>
                    <a:pt x="10186" y="10044"/>
                  </a:lnTo>
                  <a:cubicBezTo>
                    <a:pt x="10309" y="9939"/>
                    <a:pt x="10462" y="9885"/>
                    <a:pt x="10617" y="9885"/>
                  </a:cubicBezTo>
                  <a:cubicBezTo>
                    <a:pt x="10727" y="9885"/>
                    <a:pt x="10838" y="9912"/>
                    <a:pt x="10938" y="9969"/>
                  </a:cubicBezTo>
                  <a:lnTo>
                    <a:pt x="11631" y="10345"/>
                  </a:lnTo>
                  <a:cubicBezTo>
                    <a:pt x="11674" y="10367"/>
                    <a:pt x="11715" y="10376"/>
                    <a:pt x="11755" y="10376"/>
                  </a:cubicBezTo>
                  <a:cubicBezTo>
                    <a:pt x="11989" y="10376"/>
                    <a:pt x="12129" y="10036"/>
                    <a:pt x="11871" y="9894"/>
                  </a:cubicBezTo>
                  <a:lnTo>
                    <a:pt x="11179" y="9518"/>
                  </a:lnTo>
                  <a:cubicBezTo>
                    <a:pt x="11009" y="9427"/>
                    <a:pt x="10822" y="9382"/>
                    <a:pt x="10636" y="9382"/>
                  </a:cubicBezTo>
                  <a:cubicBezTo>
                    <a:pt x="10360" y="9382"/>
                    <a:pt x="10086" y="9479"/>
                    <a:pt x="9870" y="9668"/>
                  </a:cubicBezTo>
                  <a:lnTo>
                    <a:pt x="8742" y="10661"/>
                  </a:lnTo>
                  <a:cubicBezTo>
                    <a:pt x="8612" y="10774"/>
                    <a:pt x="8456" y="10831"/>
                    <a:pt x="8300" y="10831"/>
                  </a:cubicBezTo>
                  <a:cubicBezTo>
                    <a:pt x="8166" y="10831"/>
                    <a:pt x="8032" y="10790"/>
                    <a:pt x="7914" y="10706"/>
                  </a:cubicBezTo>
                  <a:cubicBezTo>
                    <a:pt x="6214" y="9518"/>
                    <a:pt x="4980" y="8209"/>
                    <a:pt x="4138" y="6704"/>
                  </a:cubicBezTo>
                  <a:cubicBezTo>
                    <a:pt x="4002" y="6448"/>
                    <a:pt x="4032" y="6132"/>
                    <a:pt x="4228" y="5922"/>
                  </a:cubicBezTo>
                  <a:lnTo>
                    <a:pt x="5131" y="4974"/>
                  </a:lnTo>
                  <a:cubicBezTo>
                    <a:pt x="5462" y="4628"/>
                    <a:pt x="5537" y="4101"/>
                    <a:pt x="5311" y="3665"/>
                  </a:cubicBezTo>
                  <a:lnTo>
                    <a:pt x="3807" y="656"/>
                  </a:lnTo>
                  <a:cubicBezTo>
                    <a:pt x="3598" y="230"/>
                    <a:pt x="3177" y="0"/>
                    <a:pt x="27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0"/>
            <p:cNvSpPr/>
            <p:nvPr/>
          </p:nvSpPr>
          <p:spPr>
            <a:xfrm>
              <a:off x="4616450" y="2136075"/>
              <a:ext cx="51175" cy="44175"/>
            </a:xfrm>
            <a:custGeom>
              <a:avLst/>
              <a:gdLst/>
              <a:ahLst/>
              <a:cxnLst/>
              <a:rect l="l" t="t" r="r" b="b"/>
              <a:pathLst>
                <a:path w="2047" h="1767" extrusionOk="0">
                  <a:moveTo>
                    <a:pt x="1174" y="509"/>
                  </a:moveTo>
                  <a:cubicBezTo>
                    <a:pt x="1269" y="509"/>
                    <a:pt x="1366" y="544"/>
                    <a:pt x="1445" y="623"/>
                  </a:cubicBezTo>
                  <a:cubicBezTo>
                    <a:pt x="1670" y="849"/>
                    <a:pt x="1505" y="1255"/>
                    <a:pt x="1174" y="1255"/>
                  </a:cubicBezTo>
                  <a:cubicBezTo>
                    <a:pt x="963" y="1255"/>
                    <a:pt x="798" y="1089"/>
                    <a:pt x="798" y="879"/>
                  </a:cubicBezTo>
                  <a:cubicBezTo>
                    <a:pt x="798" y="656"/>
                    <a:pt x="981" y="509"/>
                    <a:pt x="1174" y="509"/>
                  </a:cubicBezTo>
                  <a:close/>
                  <a:moveTo>
                    <a:pt x="1166" y="0"/>
                  </a:moveTo>
                  <a:cubicBezTo>
                    <a:pt x="951" y="0"/>
                    <a:pt x="733" y="81"/>
                    <a:pt x="557" y="262"/>
                  </a:cubicBezTo>
                  <a:cubicBezTo>
                    <a:pt x="0" y="819"/>
                    <a:pt x="391" y="1767"/>
                    <a:pt x="1174" y="1767"/>
                  </a:cubicBezTo>
                  <a:cubicBezTo>
                    <a:pt x="1655" y="1767"/>
                    <a:pt x="2046" y="1360"/>
                    <a:pt x="2046" y="879"/>
                  </a:cubicBezTo>
                  <a:cubicBezTo>
                    <a:pt x="2046" y="350"/>
                    <a:pt x="1614" y="0"/>
                    <a:pt x="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0"/>
            <p:cNvSpPr/>
            <p:nvPr/>
          </p:nvSpPr>
          <p:spPr>
            <a:xfrm>
              <a:off x="4552125" y="2136075"/>
              <a:ext cx="51550" cy="44175"/>
            </a:xfrm>
            <a:custGeom>
              <a:avLst/>
              <a:gdLst/>
              <a:ahLst/>
              <a:cxnLst/>
              <a:rect l="l" t="t" r="r" b="b"/>
              <a:pathLst>
                <a:path w="2062" h="1767" extrusionOk="0">
                  <a:moveTo>
                    <a:pt x="1178" y="509"/>
                  </a:moveTo>
                  <a:cubicBezTo>
                    <a:pt x="1271" y="509"/>
                    <a:pt x="1366" y="544"/>
                    <a:pt x="1445" y="623"/>
                  </a:cubicBezTo>
                  <a:cubicBezTo>
                    <a:pt x="1686" y="849"/>
                    <a:pt x="1520" y="1255"/>
                    <a:pt x="1189" y="1255"/>
                  </a:cubicBezTo>
                  <a:cubicBezTo>
                    <a:pt x="978" y="1255"/>
                    <a:pt x="813" y="1089"/>
                    <a:pt x="813" y="879"/>
                  </a:cubicBezTo>
                  <a:cubicBezTo>
                    <a:pt x="813" y="656"/>
                    <a:pt x="989" y="509"/>
                    <a:pt x="1178" y="509"/>
                  </a:cubicBezTo>
                  <a:close/>
                  <a:moveTo>
                    <a:pt x="1177" y="0"/>
                  </a:moveTo>
                  <a:cubicBezTo>
                    <a:pt x="960" y="0"/>
                    <a:pt x="738" y="81"/>
                    <a:pt x="557" y="262"/>
                  </a:cubicBezTo>
                  <a:cubicBezTo>
                    <a:pt x="0" y="819"/>
                    <a:pt x="392" y="1767"/>
                    <a:pt x="1174" y="1767"/>
                  </a:cubicBezTo>
                  <a:cubicBezTo>
                    <a:pt x="1670" y="1767"/>
                    <a:pt x="2062" y="1360"/>
                    <a:pt x="2062" y="879"/>
                  </a:cubicBezTo>
                  <a:cubicBezTo>
                    <a:pt x="2062" y="350"/>
                    <a:pt x="1629" y="0"/>
                    <a:pt x="1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0"/>
            <p:cNvSpPr/>
            <p:nvPr/>
          </p:nvSpPr>
          <p:spPr>
            <a:xfrm>
              <a:off x="4495700" y="2136225"/>
              <a:ext cx="51175" cy="43900"/>
            </a:xfrm>
            <a:custGeom>
              <a:avLst/>
              <a:gdLst/>
              <a:ahLst/>
              <a:cxnLst/>
              <a:rect l="l" t="t" r="r" b="b"/>
              <a:pathLst>
                <a:path w="2047" h="1756" extrusionOk="0">
                  <a:moveTo>
                    <a:pt x="873" y="497"/>
                  </a:moveTo>
                  <a:cubicBezTo>
                    <a:pt x="1204" y="497"/>
                    <a:pt x="1370" y="903"/>
                    <a:pt x="1144" y="1144"/>
                  </a:cubicBezTo>
                  <a:cubicBezTo>
                    <a:pt x="1066" y="1222"/>
                    <a:pt x="970" y="1257"/>
                    <a:pt x="876" y="1257"/>
                  </a:cubicBezTo>
                  <a:cubicBezTo>
                    <a:pt x="682" y="1257"/>
                    <a:pt x="497" y="1106"/>
                    <a:pt x="497" y="873"/>
                  </a:cubicBezTo>
                  <a:cubicBezTo>
                    <a:pt x="497" y="662"/>
                    <a:pt x="663" y="497"/>
                    <a:pt x="873" y="497"/>
                  </a:cubicBezTo>
                  <a:close/>
                  <a:moveTo>
                    <a:pt x="873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405"/>
                    <a:pt x="432" y="1756"/>
                    <a:pt x="883" y="1756"/>
                  </a:cubicBezTo>
                  <a:cubicBezTo>
                    <a:pt x="1095" y="1756"/>
                    <a:pt x="1312" y="1678"/>
                    <a:pt x="1490" y="1505"/>
                  </a:cubicBezTo>
                  <a:cubicBezTo>
                    <a:pt x="2047" y="948"/>
                    <a:pt x="1656" y="0"/>
                    <a:pt x="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8" name="Google Shape;3398;p70"/>
          <p:cNvGrpSpPr/>
          <p:nvPr/>
        </p:nvGrpSpPr>
        <p:grpSpPr>
          <a:xfrm>
            <a:off x="2422314" y="1248000"/>
            <a:ext cx="365625" cy="429200"/>
            <a:chOff x="5355575" y="3046500"/>
            <a:chExt cx="365625" cy="429200"/>
          </a:xfrm>
        </p:grpSpPr>
        <p:sp>
          <p:nvSpPr>
            <p:cNvPr id="3399" name="Google Shape;3399;p70"/>
            <p:cNvSpPr/>
            <p:nvPr/>
          </p:nvSpPr>
          <p:spPr>
            <a:xfrm>
              <a:off x="5355575" y="3046500"/>
              <a:ext cx="365625" cy="429200"/>
            </a:xfrm>
            <a:custGeom>
              <a:avLst/>
              <a:gdLst/>
              <a:ahLst/>
              <a:cxnLst/>
              <a:rect l="l" t="t" r="r" b="b"/>
              <a:pathLst>
                <a:path w="14625" h="17168" extrusionOk="0">
                  <a:moveTo>
                    <a:pt x="2528" y="6921"/>
                  </a:moveTo>
                  <a:lnTo>
                    <a:pt x="2528" y="10036"/>
                  </a:lnTo>
                  <a:lnTo>
                    <a:pt x="647" y="8396"/>
                  </a:lnTo>
                  <a:lnTo>
                    <a:pt x="2528" y="6921"/>
                  </a:lnTo>
                  <a:close/>
                  <a:moveTo>
                    <a:pt x="12097" y="7011"/>
                  </a:moveTo>
                  <a:lnTo>
                    <a:pt x="13963" y="8411"/>
                  </a:lnTo>
                  <a:lnTo>
                    <a:pt x="12097" y="10036"/>
                  </a:lnTo>
                  <a:lnTo>
                    <a:pt x="12097" y="7011"/>
                  </a:lnTo>
                  <a:close/>
                  <a:moveTo>
                    <a:pt x="11992" y="497"/>
                  </a:moveTo>
                  <a:cubicBezTo>
                    <a:pt x="11751" y="782"/>
                    <a:pt x="11616" y="1128"/>
                    <a:pt x="11616" y="1505"/>
                  </a:cubicBezTo>
                  <a:lnTo>
                    <a:pt x="11616" y="4378"/>
                  </a:lnTo>
                  <a:lnTo>
                    <a:pt x="11616" y="10472"/>
                  </a:lnTo>
                  <a:lnTo>
                    <a:pt x="9434" y="12398"/>
                  </a:lnTo>
                  <a:lnTo>
                    <a:pt x="5236" y="12398"/>
                  </a:lnTo>
                  <a:lnTo>
                    <a:pt x="3039" y="10472"/>
                  </a:lnTo>
                  <a:lnTo>
                    <a:pt x="3024" y="1505"/>
                  </a:lnTo>
                  <a:cubicBezTo>
                    <a:pt x="3024" y="948"/>
                    <a:pt x="3476" y="497"/>
                    <a:pt x="4033" y="497"/>
                  </a:cubicBezTo>
                  <a:close/>
                  <a:moveTo>
                    <a:pt x="14113" y="8937"/>
                  </a:moveTo>
                  <a:lnTo>
                    <a:pt x="14113" y="16054"/>
                  </a:lnTo>
                  <a:cubicBezTo>
                    <a:pt x="14113" y="16144"/>
                    <a:pt x="14098" y="16234"/>
                    <a:pt x="14068" y="16310"/>
                  </a:cubicBezTo>
                  <a:lnTo>
                    <a:pt x="9900" y="12654"/>
                  </a:lnTo>
                  <a:lnTo>
                    <a:pt x="14113" y="8937"/>
                  </a:lnTo>
                  <a:close/>
                  <a:moveTo>
                    <a:pt x="4033" y="0"/>
                  </a:moveTo>
                  <a:cubicBezTo>
                    <a:pt x="3190" y="0"/>
                    <a:pt x="2528" y="677"/>
                    <a:pt x="2528" y="1505"/>
                  </a:cubicBezTo>
                  <a:lnTo>
                    <a:pt x="2528" y="6289"/>
                  </a:lnTo>
                  <a:lnTo>
                    <a:pt x="106" y="8185"/>
                  </a:lnTo>
                  <a:cubicBezTo>
                    <a:pt x="45" y="8230"/>
                    <a:pt x="15" y="8305"/>
                    <a:pt x="15" y="8381"/>
                  </a:cubicBezTo>
                  <a:lnTo>
                    <a:pt x="15" y="12413"/>
                  </a:lnTo>
                  <a:cubicBezTo>
                    <a:pt x="0" y="12593"/>
                    <a:pt x="132" y="12684"/>
                    <a:pt x="264" y="12684"/>
                  </a:cubicBezTo>
                  <a:cubicBezTo>
                    <a:pt x="395" y="12684"/>
                    <a:pt x="527" y="12593"/>
                    <a:pt x="512" y="12413"/>
                  </a:cubicBezTo>
                  <a:lnTo>
                    <a:pt x="512" y="8937"/>
                  </a:lnTo>
                  <a:lnTo>
                    <a:pt x="4755" y="12654"/>
                  </a:lnTo>
                  <a:lnTo>
                    <a:pt x="572" y="16310"/>
                  </a:lnTo>
                  <a:cubicBezTo>
                    <a:pt x="527" y="16234"/>
                    <a:pt x="512" y="16144"/>
                    <a:pt x="512" y="16054"/>
                  </a:cubicBezTo>
                  <a:lnTo>
                    <a:pt x="512" y="13496"/>
                  </a:lnTo>
                  <a:cubicBezTo>
                    <a:pt x="527" y="13316"/>
                    <a:pt x="395" y="13225"/>
                    <a:pt x="264" y="13225"/>
                  </a:cubicBezTo>
                  <a:cubicBezTo>
                    <a:pt x="132" y="13225"/>
                    <a:pt x="0" y="13316"/>
                    <a:pt x="15" y="13496"/>
                  </a:cubicBezTo>
                  <a:lnTo>
                    <a:pt x="15" y="16054"/>
                  </a:lnTo>
                  <a:cubicBezTo>
                    <a:pt x="15" y="16355"/>
                    <a:pt x="136" y="16656"/>
                    <a:pt x="361" y="16851"/>
                  </a:cubicBezTo>
                  <a:cubicBezTo>
                    <a:pt x="557" y="17047"/>
                    <a:pt x="828" y="17167"/>
                    <a:pt x="1114" y="17167"/>
                  </a:cubicBezTo>
                  <a:lnTo>
                    <a:pt x="9284" y="17167"/>
                  </a:lnTo>
                  <a:cubicBezTo>
                    <a:pt x="9630" y="17167"/>
                    <a:pt x="9630" y="16656"/>
                    <a:pt x="9284" y="16656"/>
                  </a:cubicBezTo>
                  <a:lnTo>
                    <a:pt x="1114" y="16656"/>
                  </a:lnTo>
                  <a:cubicBezTo>
                    <a:pt x="1053" y="16656"/>
                    <a:pt x="993" y="16656"/>
                    <a:pt x="948" y="16641"/>
                  </a:cubicBezTo>
                  <a:lnTo>
                    <a:pt x="5221" y="12894"/>
                  </a:lnTo>
                  <a:lnTo>
                    <a:pt x="9434" y="12894"/>
                  </a:lnTo>
                  <a:lnTo>
                    <a:pt x="13677" y="16641"/>
                  </a:lnTo>
                  <a:cubicBezTo>
                    <a:pt x="13632" y="16656"/>
                    <a:pt x="13572" y="16656"/>
                    <a:pt x="13526" y="16656"/>
                  </a:cubicBezTo>
                  <a:lnTo>
                    <a:pt x="10382" y="16656"/>
                  </a:lnTo>
                  <a:cubicBezTo>
                    <a:pt x="10051" y="16656"/>
                    <a:pt x="10051" y="17167"/>
                    <a:pt x="10382" y="17167"/>
                  </a:cubicBezTo>
                  <a:lnTo>
                    <a:pt x="13526" y="17167"/>
                  </a:lnTo>
                  <a:cubicBezTo>
                    <a:pt x="13797" y="17152"/>
                    <a:pt x="14068" y="17047"/>
                    <a:pt x="14279" y="16851"/>
                  </a:cubicBezTo>
                  <a:cubicBezTo>
                    <a:pt x="14489" y="16656"/>
                    <a:pt x="14610" y="16355"/>
                    <a:pt x="14610" y="16054"/>
                  </a:cubicBezTo>
                  <a:lnTo>
                    <a:pt x="14610" y="8381"/>
                  </a:lnTo>
                  <a:cubicBezTo>
                    <a:pt x="14610" y="8305"/>
                    <a:pt x="14580" y="8245"/>
                    <a:pt x="14519" y="8200"/>
                  </a:cubicBezTo>
                  <a:lnTo>
                    <a:pt x="12112" y="6394"/>
                  </a:lnTo>
                  <a:lnTo>
                    <a:pt x="12112" y="4830"/>
                  </a:lnTo>
                  <a:lnTo>
                    <a:pt x="14234" y="4830"/>
                  </a:lnTo>
                  <a:cubicBezTo>
                    <a:pt x="14242" y="4830"/>
                    <a:pt x="14250" y="4831"/>
                    <a:pt x="14258" y="4831"/>
                  </a:cubicBezTo>
                  <a:cubicBezTo>
                    <a:pt x="14458" y="4831"/>
                    <a:pt x="14625" y="4656"/>
                    <a:pt x="14625" y="4454"/>
                  </a:cubicBezTo>
                  <a:lnTo>
                    <a:pt x="14625" y="2979"/>
                  </a:lnTo>
                  <a:cubicBezTo>
                    <a:pt x="14625" y="2806"/>
                    <a:pt x="14497" y="2720"/>
                    <a:pt x="14369" y="2720"/>
                  </a:cubicBezTo>
                  <a:cubicBezTo>
                    <a:pt x="14241" y="2720"/>
                    <a:pt x="14113" y="2806"/>
                    <a:pt x="14113" y="2979"/>
                  </a:cubicBezTo>
                  <a:lnTo>
                    <a:pt x="14113" y="4333"/>
                  </a:lnTo>
                  <a:lnTo>
                    <a:pt x="12112" y="4333"/>
                  </a:lnTo>
                  <a:lnTo>
                    <a:pt x="12112" y="1505"/>
                  </a:lnTo>
                  <a:cubicBezTo>
                    <a:pt x="12112" y="948"/>
                    <a:pt x="12563" y="497"/>
                    <a:pt x="13105" y="497"/>
                  </a:cubicBezTo>
                  <a:cubicBezTo>
                    <a:pt x="13662" y="497"/>
                    <a:pt x="14113" y="948"/>
                    <a:pt x="14113" y="1505"/>
                  </a:cubicBezTo>
                  <a:lnTo>
                    <a:pt x="14113" y="1866"/>
                  </a:lnTo>
                  <a:cubicBezTo>
                    <a:pt x="14113" y="2001"/>
                    <a:pt x="14219" y="2121"/>
                    <a:pt x="14369" y="2121"/>
                  </a:cubicBezTo>
                  <a:cubicBezTo>
                    <a:pt x="14519" y="2121"/>
                    <a:pt x="14625" y="2001"/>
                    <a:pt x="14625" y="1866"/>
                  </a:cubicBezTo>
                  <a:lnTo>
                    <a:pt x="14625" y="1505"/>
                  </a:lnTo>
                  <a:cubicBezTo>
                    <a:pt x="14625" y="677"/>
                    <a:pt x="13948" y="0"/>
                    <a:pt x="13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0"/>
            <p:cNvSpPr/>
            <p:nvPr/>
          </p:nvSpPr>
          <p:spPr>
            <a:xfrm>
              <a:off x="5459000" y="3103825"/>
              <a:ext cx="158400" cy="146550"/>
            </a:xfrm>
            <a:custGeom>
              <a:avLst/>
              <a:gdLst/>
              <a:ahLst/>
              <a:cxnLst/>
              <a:rect l="l" t="t" r="r" b="b"/>
              <a:pathLst>
                <a:path w="6336" h="5862" extrusionOk="0">
                  <a:moveTo>
                    <a:pt x="5839" y="1830"/>
                  </a:moveTo>
                  <a:lnTo>
                    <a:pt x="5839" y="2341"/>
                  </a:lnTo>
                  <a:lnTo>
                    <a:pt x="512" y="2341"/>
                  </a:lnTo>
                  <a:lnTo>
                    <a:pt x="512" y="1830"/>
                  </a:lnTo>
                  <a:close/>
                  <a:moveTo>
                    <a:pt x="5417" y="2838"/>
                  </a:moveTo>
                  <a:lnTo>
                    <a:pt x="5192" y="5260"/>
                  </a:lnTo>
                  <a:cubicBezTo>
                    <a:pt x="5192" y="5290"/>
                    <a:pt x="5177" y="5335"/>
                    <a:pt x="5147" y="5365"/>
                  </a:cubicBezTo>
                  <a:lnTo>
                    <a:pt x="1204" y="5365"/>
                  </a:lnTo>
                  <a:cubicBezTo>
                    <a:pt x="1189" y="5335"/>
                    <a:pt x="1174" y="5290"/>
                    <a:pt x="1159" y="5260"/>
                  </a:cubicBezTo>
                  <a:lnTo>
                    <a:pt x="934" y="2838"/>
                  </a:lnTo>
                  <a:close/>
                  <a:moveTo>
                    <a:pt x="2667" y="1"/>
                  </a:moveTo>
                  <a:cubicBezTo>
                    <a:pt x="2579" y="1"/>
                    <a:pt x="2489" y="47"/>
                    <a:pt x="2438" y="159"/>
                  </a:cubicBezTo>
                  <a:lnTo>
                    <a:pt x="1851" y="1333"/>
                  </a:lnTo>
                  <a:lnTo>
                    <a:pt x="422" y="1333"/>
                  </a:lnTo>
                  <a:cubicBezTo>
                    <a:pt x="196" y="1333"/>
                    <a:pt x="1" y="1514"/>
                    <a:pt x="1" y="1754"/>
                  </a:cubicBezTo>
                  <a:lnTo>
                    <a:pt x="1" y="2431"/>
                  </a:lnTo>
                  <a:cubicBezTo>
                    <a:pt x="1" y="2657"/>
                    <a:pt x="196" y="2838"/>
                    <a:pt x="422" y="2838"/>
                  </a:cubicBezTo>
                  <a:lnTo>
                    <a:pt x="663" y="5305"/>
                  </a:lnTo>
                  <a:cubicBezTo>
                    <a:pt x="663" y="5606"/>
                    <a:pt x="904" y="5847"/>
                    <a:pt x="1189" y="5862"/>
                  </a:cubicBezTo>
                  <a:lnTo>
                    <a:pt x="5147" y="5862"/>
                  </a:lnTo>
                  <a:cubicBezTo>
                    <a:pt x="5447" y="5847"/>
                    <a:pt x="5673" y="5606"/>
                    <a:pt x="5688" y="5305"/>
                  </a:cubicBezTo>
                  <a:lnTo>
                    <a:pt x="5929" y="2838"/>
                  </a:lnTo>
                  <a:cubicBezTo>
                    <a:pt x="6155" y="2838"/>
                    <a:pt x="6335" y="2657"/>
                    <a:pt x="6335" y="2431"/>
                  </a:cubicBezTo>
                  <a:lnTo>
                    <a:pt x="6335" y="1754"/>
                  </a:lnTo>
                  <a:cubicBezTo>
                    <a:pt x="6335" y="1514"/>
                    <a:pt x="6155" y="1333"/>
                    <a:pt x="5929" y="1333"/>
                  </a:cubicBezTo>
                  <a:lnTo>
                    <a:pt x="4484" y="1333"/>
                  </a:lnTo>
                  <a:lnTo>
                    <a:pt x="3898" y="159"/>
                  </a:lnTo>
                  <a:cubicBezTo>
                    <a:pt x="3848" y="59"/>
                    <a:pt x="3764" y="17"/>
                    <a:pt x="3680" y="17"/>
                  </a:cubicBezTo>
                  <a:cubicBezTo>
                    <a:pt x="3513" y="17"/>
                    <a:pt x="3346" y="185"/>
                    <a:pt x="3446" y="385"/>
                  </a:cubicBezTo>
                  <a:lnTo>
                    <a:pt x="3928" y="1333"/>
                  </a:lnTo>
                  <a:lnTo>
                    <a:pt x="2423" y="1333"/>
                  </a:lnTo>
                  <a:lnTo>
                    <a:pt x="2890" y="385"/>
                  </a:lnTo>
                  <a:cubicBezTo>
                    <a:pt x="3009" y="176"/>
                    <a:pt x="2839" y="1"/>
                    <a:pt x="2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0"/>
            <p:cNvSpPr/>
            <p:nvPr/>
          </p:nvSpPr>
          <p:spPr>
            <a:xfrm>
              <a:off x="5531975" y="3187175"/>
              <a:ext cx="12825" cy="33500"/>
            </a:xfrm>
            <a:custGeom>
              <a:avLst/>
              <a:gdLst/>
              <a:ahLst/>
              <a:cxnLst/>
              <a:rect l="l" t="t" r="r" b="b"/>
              <a:pathLst>
                <a:path w="513" h="1340" extrusionOk="0">
                  <a:moveTo>
                    <a:pt x="256" y="0"/>
                  </a:moveTo>
                  <a:cubicBezTo>
                    <a:pt x="136" y="0"/>
                    <a:pt x="16" y="75"/>
                    <a:pt x="1" y="226"/>
                  </a:cubicBezTo>
                  <a:lnTo>
                    <a:pt x="1" y="1083"/>
                  </a:lnTo>
                  <a:cubicBezTo>
                    <a:pt x="1" y="1219"/>
                    <a:pt x="121" y="1339"/>
                    <a:pt x="256" y="1339"/>
                  </a:cubicBezTo>
                  <a:cubicBezTo>
                    <a:pt x="392" y="1339"/>
                    <a:pt x="512" y="1219"/>
                    <a:pt x="512" y="1083"/>
                  </a:cubicBezTo>
                  <a:lnTo>
                    <a:pt x="512" y="226"/>
                  </a:lnTo>
                  <a:cubicBezTo>
                    <a:pt x="497" y="75"/>
                    <a:pt x="377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0"/>
            <p:cNvSpPr/>
            <p:nvPr/>
          </p:nvSpPr>
          <p:spPr>
            <a:xfrm>
              <a:off x="5506775" y="3187175"/>
              <a:ext cx="12825" cy="33500"/>
            </a:xfrm>
            <a:custGeom>
              <a:avLst/>
              <a:gdLst/>
              <a:ahLst/>
              <a:cxnLst/>
              <a:rect l="l" t="t" r="r" b="b"/>
              <a:pathLst>
                <a:path w="513" h="1340" extrusionOk="0">
                  <a:moveTo>
                    <a:pt x="256" y="0"/>
                  </a:moveTo>
                  <a:cubicBezTo>
                    <a:pt x="136" y="0"/>
                    <a:pt x="16" y="75"/>
                    <a:pt x="1" y="226"/>
                  </a:cubicBezTo>
                  <a:lnTo>
                    <a:pt x="1" y="1083"/>
                  </a:lnTo>
                  <a:cubicBezTo>
                    <a:pt x="1" y="1219"/>
                    <a:pt x="121" y="1324"/>
                    <a:pt x="256" y="1339"/>
                  </a:cubicBezTo>
                  <a:cubicBezTo>
                    <a:pt x="392" y="1324"/>
                    <a:pt x="512" y="1219"/>
                    <a:pt x="512" y="1083"/>
                  </a:cubicBezTo>
                  <a:lnTo>
                    <a:pt x="512" y="226"/>
                  </a:lnTo>
                  <a:cubicBezTo>
                    <a:pt x="497" y="75"/>
                    <a:pt x="377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0"/>
            <p:cNvSpPr/>
            <p:nvPr/>
          </p:nvSpPr>
          <p:spPr>
            <a:xfrm>
              <a:off x="5557175" y="3186600"/>
              <a:ext cx="12825" cy="34075"/>
            </a:xfrm>
            <a:custGeom>
              <a:avLst/>
              <a:gdLst/>
              <a:ahLst/>
              <a:cxnLst/>
              <a:rect l="l" t="t" r="r" b="b"/>
              <a:pathLst>
                <a:path w="513" h="1363" extrusionOk="0">
                  <a:moveTo>
                    <a:pt x="257" y="1"/>
                  </a:moveTo>
                  <a:cubicBezTo>
                    <a:pt x="129" y="1"/>
                    <a:pt x="1" y="83"/>
                    <a:pt x="1" y="249"/>
                  </a:cubicBezTo>
                  <a:lnTo>
                    <a:pt x="1" y="1106"/>
                  </a:lnTo>
                  <a:cubicBezTo>
                    <a:pt x="1" y="1242"/>
                    <a:pt x="121" y="1362"/>
                    <a:pt x="257" y="1362"/>
                  </a:cubicBezTo>
                  <a:cubicBezTo>
                    <a:pt x="392" y="1347"/>
                    <a:pt x="512" y="1242"/>
                    <a:pt x="512" y="1106"/>
                  </a:cubicBezTo>
                  <a:lnTo>
                    <a:pt x="512" y="249"/>
                  </a:lnTo>
                  <a:cubicBezTo>
                    <a:pt x="512" y="83"/>
                    <a:pt x="384" y="1"/>
                    <a:pt x="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0"/>
            <p:cNvSpPr/>
            <p:nvPr/>
          </p:nvSpPr>
          <p:spPr>
            <a:xfrm>
              <a:off x="5474675" y="3290200"/>
              <a:ext cx="125025" cy="12875"/>
            </a:xfrm>
            <a:custGeom>
              <a:avLst/>
              <a:gdLst/>
              <a:ahLst/>
              <a:cxnLst/>
              <a:rect l="l" t="t" r="r" b="b"/>
              <a:pathLst>
                <a:path w="5001" h="515" extrusionOk="0">
                  <a:moveTo>
                    <a:pt x="339" y="1"/>
                  </a:moveTo>
                  <a:cubicBezTo>
                    <a:pt x="0" y="1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4760" y="513"/>
                  </a:lnTo>
                  <a:cubicBezTo>
                    <a:pt x="4896" y="513"/>
                    <a:pt x="5001" y="393"/>
                    <a:pt x="5001" y="257"/>
                  </a:cubicBezTo>
                  <a:cubicBezTo>
                    <a:pt x="5001" y="122"/>
                    <a:pt x="4896" y="2"/>
                    <a:pt x="4760" y="2"/>
                  </a:cubicBezTo>
                  <a:lnTo>
                    <a:pt x="367" y="2"/>
                  </a:lnTo>
                  <a:cubicBezTo>
                    <a:pt x="357" y="1"/>
                    <a:pt x="348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5" name="Google Shape;3405;p70"/>
          <p:cNvGrpSpPr/>
          <p:nvPr/>
        </p:nvGrpSpPr>
        <p:grpSpPr>
          <a:xfrm>
            <a:off x="7989363" y="2005823"/>
            <a:ext cx="429225" cy="365175"/>
            <a:chOff x="4366300" y="1263650"/>
            <a:chExt cx="429225" cy="365175"/>
          </a:xfrm>
        </p:grpSpPr>
        <p:sp>
          <p:nvSpPr>
            <p:cNvPr id="3406" name="Google Shape;3406;p70"/>
            <p:cNvSpPr/>
            <p:nvPr/>
          </p:nvSpPr>
          <p:spPr>
            <a:xfrm>
              <a:off x="4631550" y="1263650"/>
              <a:ext cx="163975" cy="362950"/>
            </a:xfrm>
            <a:custGeom>
              <a:avLst/>
              <a:gdLst/>
              <a:ahLst/>
              <a:cxnLst/>
              <a:rect l="l" t="t" r="r" b="b"/>
              <a:pathLst>
                <a:path w="6559" h="14518" extrusionOk="0">
                  <a:moveTo>
                    <a:pt x="2270" y="1"/>
                  </a:moveTo>
                  <a:cubicBezTo>
                    <a:pt x="2097" y="1"/>
                    <a:pt x="1924" y="35"/>
                    <a:pt x="1758" y="102"/>
                  </a:cubicBezTo>
                  <a:lnTo>
                    <a:pt x="314" y="704"/>
                  </a:lnTo>
                  <a:cubicBezTo>
                    <a:pt x="0" y="782"/>
                    <a:pt x="130" y="1202"/>
                    <a:pt x="386" y="1202"/>
                  </a:cubicBezTo>
                  <a:cubicBezTo>
                    <a:pt x="425" y="1202"/>
                    <a:pt x="466" y="1192"/>
                    <a:pt x="510" y="1170"/>
                  </a:cubicBezTo>
                  <a:lnTo>
                    <a:pt x="1939" y="569"/>
                  </a:lnTo>
                  <a:cubicBezTo>
                    <a:pt x="2044" y="523"/>
                    <a:pt x="2153" y="501"/>
                    <a:pt x="2262" y="501"/>
                  </a:cubicBezTo>
                  <a:cubicBezTo>
                    <a:pt x="2372" y="501"/>
                    <a:pt x="2481" y="523"/>
                    <a:pt x="2586" y="569"/>
                  </a:cubicBezTo>
                  <a:lnTo>
                    <a:pt x="5580" y="1802"/>
                  </a:lnTo>
                  <a:cubicBezTo>
                    <a:pt x="5851" y="1923"/>
                    <a:pt x="6046" y="2194"/>
                    <a:pt x="6046" y="2510"/>
                  </a:cubicBezTo>
                  <a:lnTo>
                    <a:pt x="6046" y="13252"/>
                  </a:lnTo>
                  <a:cubicBezTo>
                    <a:pt x="6032" y="13679"/>
                    <a:pt x="5700" y="14005"/>
                    <a:pt x="5278" y="14005"/>
                  </a:cubicBezTo>
                  <a:cubicBezTo>
                    <a:pt x="5268" y="14005"/>
                    <a:pt x="5259" y="14005"/>
                    <a:pt x="5249" y="14005"/>
                  </a:cubicBezTo>
                  <a:lnTo>
                    <a:pt x="4843" y="14005"/>
                  </a:lnTo>
                  <a:cubicBezTo>
                    <a:pt x="4834" y="14004"/>
                    <a:pt x="4825" y="14003"/>
                    <a:pt x="4816" y="14003"/>
                  </a:cubicBezTo>
                  <a:cubicBezTo>
                    <a:pt x="4491" y="14003"/>
                    <a:pt x="4491" y="14517"/>
                    <a:pt x="4816" y="14517"/>
                  </a:cubicBezTo>
                  <a:cubicBezTo>
                    <a:pt x="4825" y="14517"/>
                    <a:pt x="4834" y="14517"/>
                    <a:pt x="4843" y="14516"/>
                  </a:cubicBezTo>
                  <a:lnTo>
                    <a:pt x="5249" y="14516"/>
                  </a:lnTo>
                  <a:cubicBezTo>
                    <a:pt x="5956" y="14516"/>
                    <a:pt x="6543" y="13959"/>
                    <a:pt x="6558" y="13252"/>
                  </a:cubicBezTo>
                  <a:lnTo>
                    <a:pt x="6558" y="2510"/>
                  </a:lnTo>
                  <a:cubicBezTo>
                    <a:pt x="6543" y="1998"/>
                    <a:pt x="6242" y="1547"/>
                    <a:pt x="5776" y="1351"/>
                  </a:cubicBezTo>
                  <a:lnTo>
                    <a:pt x="2782" y="102"/>
                  </a:lnTo>
                  <a:cubicBezTo>
                    <a:pt x="2616" y="35"/>
                    <a:pt x="2443" y="1"/>
                    <a:pt x="2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0"/>
            <p:cNvSpPr/>
            <p:nvPr/>
          </p:nvSpPr>
          <p:spPr>
            <a:xfrm>
              <a:off x="4366300" y="1292200"/>
              <a:ext cx="367675" cy="336625"/>
            </a:xfrm>
            <a:custGeom>
              <a:avLst/>
              <a:gdLst/>
              <a:ahLst/>
              <a:cxnLst/>
              <a:rect l="l" t="t" r="r" b="b"/>
              <a:pathLst>
                <a:path w="14707" h="13465" extrusionOk="0">
                  <a:moveTo>
                    <a:pt x="6516" y="2300"/>
                  </a:moveTo>
                  <a:cubicBezTo>
                    <a:pt x="6621" y="2300"/>
                    <a:pt x="6711" y="2330"/>
                    <a:pt x="6801" y="2391"/>
                  </a:cubicBezTo>
                  <a:cubicBezTo>
                    <a:pt x="6877" y="2451"/>
                    <a:pt x="6937" y="2541"/>
                    <a:pt x="6967" y="2646"/>
                  </a:cubicBezTo>
                  <a:cubicBezTo>
                    <a:pt x="7388" y="4001"/>
                    <a:pt x="7388" y="5159"/>
                    <a:pt x="6952" y="6257"/>
                  </a:cubicBezTo>
                  <a:cubicBezTo>
                    <a:pt x="6877" y="6423"/>
                    <a:pt x="6997" y="6603"/>
                    <a:pt x="7193" y="6603"/>
                  </a:cubicBezTo>
                  <a:lnTo>
                    <a:pt x="10217" y="6603"/>
                  </a:lnTo>
                  <a:cubicBezTo>
                    <a:pt x="10954" y="6649"/>
                    <a:pt x="10954" y="7717"/>
                    <a:pt x="10217" y="7762"/>
                  </a:cubicBezTo>
                  <a:lnTo>
                    <a:pt x="9194" y="7762"/>
                  </a:lnTo>
                  <a:cubicBezTo>
                    <a:pt x="9184" y="7761"/>
                    <a:pt x="9174" y="7761"/>
                    <a:pt x="9165" y="7761"/>
                  </a:cubicBezTo>
                  <a:cubicBezTo>
                    <a:pt x="8827" y="7761"/>
                    <a:pt x="8827" y="8260"/>
                    <a:pt x="9165" y="8260"/>
                  </a:cubicBezTo>
                  <a:cubicBezTo>
                    <a:pt x="9174" y="8260"/>
                    <a:pt x="9184" y="8259"/>
                    <a:pt x="9194" y="8259"/>
                  </a:cubicBezTo>
                  <a:lnTo>
                    <a:pt x="9946" y="8259"/>
                  </a:lnTo>
                  <a:cubicBezTo>
                    <a:pt x="10713" y="8259"/>
                    <a:pt x="10713" y="9417"/>
                    <a:pt x="9946" y="9417"/>
                  </a:cubicBezTo>
                  <a:lnTo>
                    <a:pt x="9194" y="9417"/>
                  </a:lnTo>
                  <a:cubicBezTo>
                    <a:pt x="9184" y="9416"/>
                    <a:pt x="9175" y="9416"/>
                    <a:pt x="9166" y="9416"/>
                  </a:cubicBezTo>
                  <a:cubicBezTo>
                    <a:pt x="8827" y="9416"/>
                    <a:pt x="8827" y="9930"/>
                    <a:pt x="9166" y="9930"/>
                  </a:cubicBezTo>
                  <a:cubicBezTo>
                    <a:pt x="9175" y="9930"/>
                    <a:pt x="9184" y="9929"/>
                    <a:pt x="9194" y="9929"/>
                  </a:cubicBezTo>
                  <a:lnTo>
                    <a:pt x="9660" y="9929"/>
                  </a:lnTo>
                  <a:cubicBezTo>
                    <a:pt x="9976" y="9929"/>
                    <a:pt x="10247" y="10184"/>
                    <a:pt x="10247" y="10500"/>
                  </a:cubicBezTo>
                  <a:cubicBezTo>
                    <a:pt x="10247" y="10816"/>
                    <a:pt x="9976" y="11087"/>
                    <a:pt x="9660" y="11087"/>
                  </a:cubicBezTo>
                  <a:lnTo>
                    <a:pt x="8908" y="11087"/>
                  </a:lnTo>
                  <a:cubicBezTo>
                    <a:pt x="8577" y="11087"/>
                    <a:pt x="8577" y="11584"/>
                    <a:pt x="8908" y="11584"/>
                  </a:cubicBezTo>
                  <a:lnTo>
                    <a:pt x="9329" y="11584"/>
                  </a:lnTo>
                  <a:cubicBezTo>
                    <a:pt x="9841" y="11584"/>
                    <a:pt x="10096" y="12201"/>
                    <a:pt x="9735" y="12577"/>
                  </a:cubicBezTo>
                  <a:cubicBezTo>
                    <a:pt x="9630" y="12667"/>
                    <a:pt x="9495" y="12727"/>
                    <a:pt x="9359" y="12742"/>
                  </a:cubicBezTo>
                  <a:lnTo>
                    <a:pt x="4876" y="12742"/>
                  </a:lnTo>
                  <a:cubicBezTo>
                    <a:pt x="4710" y="12742"/>
                    <a:pt x="4545" y="12682"/>
                    <a:pt x="4409" y="12577"/>
                  </a:cubicBezTo>
                  <a:cubicBezTo>
                    <a:pt x="3973" y="12261"/>
                    <a:pt x="3461" y="12080"/>
                    <a:pt x="2935" y="12065"/>
                  </a:cubicBezTo>
                  <a:lnTo>
                    <a:pt x="2935" y="9131"/>
                  </a:lnTo>
                  <a:cubicBezTo>
                    <a:pt x="2935" y="8966"/>
                    <a:pt x="2811" y="8883"/>
                    <a:pt x="2686" y="8883"/>
                  </a:cubicBezTo>
                  <a:cubicBezTo>
                    <a:pt x="2562" y="8883"/>
                    <a:pt x="2438" y="8966"/>
                    <a:pt x="2438" y="9131"/>
                  </a:cubicBezTo>
                  <a:lnTo>
                    <a:pt x="2438" y="12953"/>
                  </a:lnTo>
                  <a:lnTo>
                    <a:pt x="512" y="12953"/>
                  </a:lnTo>
                  <a:lnTo>
                    <a:pt x="512" y="6333"/>
                  </a:lnTo>
                  <a:lnTo>
                    <a:pt x="2438" y="6333"/>
                  </a:lnTo>
                  <a:lnTo>
                    <a:pt x="2438" y="8033"/>
                  </a:lnTo>
                  <a:cubicBezTo>
                    <a:pt x="2438" y="8206"/>
                    <a:pt x="2562" y="8292"/>
                    <a:pt x="2686" y="8292"/>
                  </a:cubicBezTo>
                  <a:cubicBezTo>
                    <a:pt x="2811" y="8292"/>
                    <a:pt x="2935" y="8206"/>
                    <a:pt x="2935" y="8033"/>
                  </a:cubicBezTo>
                  <a:lnTo>
                    <a:pt x="2935" y="7115"/>
                  </a:lnTo>
                  <a:cubicBezTo>
                    <a:pt x="3341" y="6694"/>
                    <a:pt x="3777" y="6318"/>
                    <a:pt x="4244" y="5987"/>
                  </a:cubicBezTo>
                  <a:cubicBezTo>
                    <a:pt x="5207" y="5264"/>
                    <a:pt x="6124" y="4587"/>
                    <a:pt x="6034" y="2812"/>
                  </a:cubicBezTo>
                  <a:cubicBezTo>
                    <a:pt x="6019" y="2677"/>
                    <a:pt x="6064" y="2541"/>
                    <a:pt x="6170" y="2451"/>
                  </a:cubicBezTo>
                  <a:cubicBezTo>
                    <a:pt x="6245" y="2361"/>
                    <a:pt x="6380" y="2300"/>
                    <a:pt x="6516" y="2300"/>
                  </a:cubicBezTo>
                  <a:close/>
                  <a:moveTo>
                    <a:pt x="9921" y="0"/>
                  </a:moveTo>
                  <a:cubicBezTo>
                    <a:pt x="9896" y="0"/>
                    <a:pt x="9869" y="5"/>
                    <a:pt x="9841" y="13"/>
                  </a:cubicBezTo>
                  <a:lnTo>
                    <a:pt x="9389" y="209"/>
                  </a:lnTo>
                  <a:cubicBezTo>
                    <a:pt x="8908" y="390"/>
                    <a:pt x="8592" y="841"/>
                    <a:pt x="8592" y="1352"/>
                  </a:cubicBezTo>
                  <a:lnTo>
                    <a:pt x="8592" y="6092"/>
                  </a:lnTo>
                  <a:lnTo>
                    <a:pt x="7554" y="6092"/>
                  </a:lnTo>
                  <a:cubicBezTo>
                    <a:pt x="7900" y="4994"/>
                    <a:pt x="7870" y="3835"/>
                    <a:pt x="7463" y="2496"/>
                  </a:cubicBezTo>
                  <a:cubicBezTo>
                    <a:pt x="7324" y="2051"/>
                    <a:pt x="6922" y="1800"/>
                    <a:pt x="6514" y="1800"/>
                  </a:cubicBezTo>
                  <a:cubicBezTo>
                    <a:pt x="6261" y="1800"/>
                    <a:pt x="6005" y="1897"/>
                    <a:pt x="5808" y="2105"/>
                  </a:cubicBezTo>
                  <a:cubicBezTo>
                    <a:pt x="5613" y="2300"/>
                    <a:pt x="5508" y="2571"/>
                    <a:pt x="5523" y="2842"/>
                  </a:cubicBezTo>
                  <a:cubicBezTo>
                    <a:pt x="5613" y="4347"/>
                    <a:pt x="4906" y="4873"/>
                    <a:pt x="3943" y="5595"/>
                  </a:cubicBezTo>
                  <a:cubicBezTo>
                    <a:pt x="3597" y="5851"/>
                    <a:pt x="3251" y="6122"/>
                    <a:pt x="2935" y="6423"/>
                  </a:cubicBezTo>
                  <a:lnTo>
                    <a:pt x="2935" y="6077"/>
                  </a:lnTo>
                  <a:cubicBezTo>
                    <a:pt x="2935" y="5941"/>
                    <a:pt x="2829" y="5821"/>
                    <a:pt x="2694" y="5821"/>
                  </a:cubicBezTo>
                  <a:lnTo>
                    <a:pt x="257" y="5821"/>
                  </a:lnTo>
                  <a:cubicBezTo>
                    <a:pt x="121" y="5821"/>
                    <a:pt x="1" y="5926"/>
                    <a:pt x="1" y="6077"/>
                  </a:cubicBezTo>
                  <a:lnTo>
                    <a:pt x="1" y="13209"/>
                  </a:lnTo>
                  <a:cubicBezTo>
                    <a:pt x="1" y="13344"/>
                    <a:pt x="106" y="13464"/>
                    <a:pt x="257" y="13464"/>
                  </a:cubicBezTo>
                  <a:lnTo>
                    <a:pt x="2679" y="13464"/>
                  </a:lnTo>
                  <a:cubicBezTo>
                    <a:pt x="2814" y="13464"/>
                    <a:pt x="2935" y="13344"/>
                    <a:pt x="2935" y="13209"/>
                  </a:cubicBezTo>
                  <a:lnTo>
                    <a:pt x="2935" y="12577"/>
                  </a:lnTo>
                  <a:cubicBezTo>
                    <a:pt x="3356" y="12592"/>
                    <a:pt x="3762" y="12727"/>
                    <a:pt x="4093" y="12968"/>
                  </a:cubicBezTo>
                  <a:cubicBezTo>
                    <a:pt x="4319" y="13148"/>
                    <a:pt x="4590" y="13239"/>
                    <a:pt x="4861" y="13239"/>
                  </a:cubicBezTo>
                  <a:lnTo>
                    <a:pt x="9299" y="13239"/>
                  </a:lnTo>
                  <a:cubicBezTo>
                    <a:pt x="9480" y="13329"/>
                    <a:pt x="9690" y="13374"/>
                    <a:pt x="9886" y="13374"/>
                  </a:cubicBezTo>
                  <a:lnTo>
                    <a:pt x="14354" y="13374"/>
                  </a:lnTo>
                  <a:cubicBezTo>
                    <a:pt x="14364" y="13375"/>
                    <a:pt x="14373" y="13375"/>
                    <a:pt x="14382" y="13375"/>
                  </a:cubicBezTo>
                  <a:cubicBezTo>
                    <a:pt x="14707" y="13375"/>
                    <a:pt x="14707" y="12861"/>
                    <a:pt x="14382" y="12861"/>
                  </a:cubicBezTo>
                  <a:cubicBezTo>
                    <a:pt x="14373" y="12861"/>
                    <a:pt x="14364" y="12862"/>
                    <a:pt x="14354" y="12863"/>
                  </a:cubicBezTo>
                  <a:lnTo>
                    <a:pt x="10142" y="12863"/>
                  </a:lnTo>
                  <a:cubicBezTo>
                    <a:pt x="10488" y="12471"/>
                    <a:pt x="10503" y="11870"/>
                    <a:pt x="10157" y="11463"/>
                  </a:cubicBezTo>
                  <a:cubicBezTo>
                    <a:pt x="10262" y="11403"/>
                    <a:pt x="10352" y="11343"/>
                    <a:pt x="10428" y="11253"/>
                  </a:cubicBezTo>
                  <a:cubicBezTo>
                    <a:pt x="10834" y="10861"/>
                    <a:pt x="10849" y="10199"/>
                    <a:pt x="10473" y="9778"/>
                  </a:cubicBezTo>
                  <a:cubicBezTo>
                    <a:pt x="10563" y="9733"/>
                    <a:pt x="10638" y="9673"/>
                    <a:pt x="10698" y="9598"/>
                  </a:cubicBezTo>
                  <a:cubicBezTo>
                    <a:pt x="11105" y="9191"/>
                    <a:pt x="11120" y="8544"/>
                    <a:pt x="10743" y="8123"/>
                  </a:cubicBezTo>
                  <a:cubicBezTo>
                    <a:pt x="11090" y="7928"/>
                    <a:pt x="11300" y="7566"/>
                    <a:pt x="11300" y="7175"/>
                  </a:cubicBezTo>
                  <a:cubicBezTo>
                    <a:pt x="11300" y="6588"/>
                    <a:pt x="10819" y="6092"/>
                    <a:pt x="10217" y="6092"/>
                  </a:cubicBezTo>
                  <a:lnTo>
                    <a:pt x="9088" y="6092"/>
                  </a:lnTo>
                  <a:lnTo>
                    <a:pt x="9088" y="1368"/>
                  </a:lnTo>
                  <a:cubicBezTo>
                    <a:pt x="9088" y="1052"/>
                    <a:pt x="9284" y="781"/>
                    <a:pt x="9570" y="660"/>
                  </a:cubicBezTo>
                  <a:lnTo>
                    <a:pt x="10036" y="480"/>
                  </a:lnTo>
                  <a:cubicBezTo>
                    <a:pt x="10267" y="344"/>
                    <a:pt x="10155" y="0"/>
                    <a:pt x="9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0"/>
            <p:cNvSpPr/>
            <p:nvPr/>
          </p:nvSpPr>
          <p:spPr>
            <a:xfrm>
              <a:off x="4654800" y="1305025"/>
              <a:ext cx="56075" cy="48075"/>
            </a:xfrm>
            <a:custGeom>
              <a:avLst/>
              <a:gdLst/>
              <a:ahLst/>
              <a:cxnLst/>
              <a:rect l="l" t="t" r="r" b="b"/>
              <a:pathLst>
                <a:path w="2243" h="1923" extrusionOk="0">
                  <a:moveTo>
                    <a:pt x="1288" y="508"/>
                  </a:moveTo>
                  <a:cubicBezTo>
                    <a:pt x="1401" y="508"/>
                    <a:pt x="1517" y="550"/>
                    <a:pt x="1611" y="644"/>
                  </a:cubicBezTo>
                  <a:cubicBezTo>
                    <a:pt x="1897" y="930"/>
                    <a:pt x="1701" y="1411"/>
                    <a:pt x="1295" y="1411"/>
                  </a:cubicBezTo>
                  <a:cubicBezTo>
                    <a:pt x="1039" y="1411"/>
                    <a:pt x="828" y="1216"/>
                    <a:pt x="828" y="960"/>
                  </a:cubicBezTo>
                  <a:cubicBezTo>
                    <a:pt x="828" y="686"/>
                    <a:pt x="1053" y="508"/>
                    <a:pt x="1288" y="508"/>
                  </a:cubicBezTo>
                  <a:close/>
                  <a:moveTo>
                    <a:pt x="1282" y="0"/>
                  </a:moveTo>
                  <a:cubicBezTo>
                    <a:pt x="1046" y="0"/>
                    <a:pt x="803" y="88"/>
                    <a:pt x="603" y="283"/>
                  </a:cubicBezTo>
                  <a:cubicBezTo>
                    <a:pt x="1" y="885"/>
                    <a:pt x="437" y="1923"/>
                    <a:pt x="1295" y="1923"/>
                  </a:cubicBezTo>
                  <a:cubicBezTo>
                    <a:pt x="1821" y="1923"/>
                    <a:pt x="2243" y="1486"/>
                    <a:pt x="2243" y="960"/>
                  </a:cubicBezTo>
                  <a:cubicBezTo>
                    <a:pt x="2243" y="380"/>
                    <a:pt x="1776" y="0"/>
                    <a:pt x="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0"/>
            <p:cNvSpPr/>
            <p:nvPr/>
          </p:nvSpPr>
          <p:spPr>
            <a:xfrm>
              <a:off x="4656325" y="1436575"/>
              <a:ext cx="58325" cy="140350"/>
            </a:xfrm>
            <a:custGeom>
              <a:avLst/>
              <a:gdLst/>
              <a:ahLst/>
              <a:cxnLst/>
              <a:rect l="l" t="t" r="r" b="b"/>
              <a:pathLst>
                <a:path w="2333" h="5614" extrusionOk="0">
                  <a:moveTo>
                    <a:pt x="1166" y="1"/>
                  </a:moveTo>
                  <a:cubicBezTo>
                    <a:pt x="1034" y="1"/>
                    <a:pt x="903" y="91"/>
                    <a:pt x="918" y="272"/>
                  </a:cubicBezTo>
                  <a:lnTo>
                    <a:pt x="918" y="844"/>
                  </a:lnTo>
                  <a:lnTo>
                    <a:pt x="858" y="844"/>
                  </a:lnTo>
                  <a:cubicBezTo>
                    <a:pt x="391" y="844"/>
                    <a:pt x="0" y="1220"/>
                    <a:pt x="0" y="1701"/>
                  </a:cubicBezTo>
                  <a:lnTo>
                    <a:pt x="0" y="2198"/>
                  </a:lnTo>
                  <a:cubicBezTo>
                    <a:pt x="0" y="2514"/>
                    <a:pt x="211" y="2799"/>
                    <a:pt x="512" y="2905"/>
                  </a:cubicBezTo>
                  <a:lnTo>
                    <a:pt x="1640" y="3281"/>
                  </a:lnTo>
                  <a:cubicBezTo>
                    <a:pt x="1745" y="3311"/>
                    <a:pt x="1806" y="3401"/>
                    <a:pt x="1806" y="3507"/>
                  </a:cubicBezTo>
                  <a:lnTo>
                    <a:pt x="1806" y="3838"/>
                  </a:lnTo>
                  <a:cubicBezTo>
                    <a:pt x="1806" y="4078"/>
                    <a:pt x="1625" y="4274"/>
                    <a:pt x="1384" y="4274"/>
                  </a:cubicBezTo>
                  <a:lnTo>
                    <a:pt x="933" y="4274"/>
                  </a:lnTo>
                  <a:cubicBezTo>
                    <a:pt x="692" y="4274"/>
                    <a:pt x="497" y="4078"/>
                    <a:pt x="512" y="3838"/>
                  </a:cubicBezTo>
                  <a:cubicBezTo>
                    <a:pt x="512" y="3672"/>
                    <a:pt x="384" y="3589"/>
                    <a:pt x="256" y="3589"/>
                  </a:cubicBezTo>
                  <a:cubicBezTo>
                    <a:pt x="128" y="3589"/>
                    <a:pt x="0" y="3672"/>
                    <a:pt x="0" y="3838"/>
                  </a:cubicBezTo>
                  <a:cubicBezTo>
                    <a:pt x="0" y="4349"/>
                    <a:pt x="406" y="4755"/>
                    <a:pt x="903" y="4786"/>
                  </a:cubicBezTo>
                  <a:lnTo>
                    <a:pt x="903" y="5342"/>
                  </a:lnTo>
                  <a:cubicBezTo>
                    <a:pt x="888" y="5523"/>
                    <a:pt x="1023" y="5613"/>
                    <a:pt x="1159" y="5613"/>
                  </a:cubicBezTo>
                  <a:cubicBezTo>
                    <a:pt x="1294" y="5613"/>
                    <a:pt x="1429" y="5523"/>
                    <a:pt x="1414" y="5342"/>
                  </a:cubicBezTo>
                  <a:lnTo>
                    <a:pt x="1414" y="4786"/>
                  </a:lnTo>
                  <a:cubicBezTo>
                    <a:pt x="1911" y="4755"/>
                    <a:pt x="2317" y="4349"/>
                    <a:pt x="2317" y="3838"/>
                  </a:cubicBezTo>
                  <a:lnTo>
                    <a:pt x="2317" y="3492"/>
                  </a:lnTo>
                  <a:cubicBezTo>
                    <a:pt x="2317" y="3176"/>
                    <a:pt x="2106" y="2890"/>
                    <a:pt x="1806" y="2784"/>
                  </a:cubicBezTo>
                  <a:lnTo>
                    <a:pt x="677" y="2408"/>
                  </a:lnTo>
                  <a:cubicBezTo>
                    <a:pt x="572" y="2378"/>
                    <a:pt x="512" y="2288"/>
                    <a:pt x="512" y="2183"/>
                  </a:cubicBezTo>
                  <a:lnTo>
                    <a:pt x="512" y="1701"/>
                  </a:lnTo>
                  <a:cubicBezTo>
                    <a:pt x="512" y="1506"/>
                    <a:pt x="662" y="1340"/>
                    <a:pt x="858" y="1340"/>
                  </a:cubicBezTo>
                  <a:lnTo>
                    <a:pt x="1475" y="1340"/>
                  </a:lnTo>
                  <a:cubicBezTo>
                    <a:pt x="1670" y="1340"/>
                    <a:pt x="1821" y="1506"/>
                    <a:pt x="1821" y="1701"/>
                  </a:cubicBezTo>
                  <a:cubicBezTo>
                    <a:pt x="1821" y="1867"/>
                    <a:pt x="1949" y="1949"/>
                    <a:pt x="2076" y="1949"/>
                  </a:cubicBezTo>
                  <a:cubicBezTo>
                    <a:pt x="2204" y="1949"/>
                    <a:pt x="2332" y="1867"/>
                    <a:pt x="2332" y="1701"/>
                  </a:cubicBezTo>
                  <a:cubicBezTo>
                    <a:pt x="2317" y="1220"/>
                    <a:pt x="1941" y="844"/>
                    <a:pt x="1475" y="844"/>
                  </a:cubicBezTo>
                  <a:lnTo>
                    <a:pt x="1414" y="844"/>
                  </a:lnTo>
                  <a:lnTo>
                    <a:pt x="1414" y="272"/>
                  </a:lnTo>
                  <a:cubicBezTo>
                    <a:pt x="1429" y="91"/>
                    <a:pt x="1298" y="1"/>
                    <a:pt x="1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0" name="Google Shape;3410;p70"/>
          <p:cNvGrpSpPr/>
          <p:nvPr/>
        </p:nvGrpSpPr>
        <p:grpSpPr>
          <a:xfrm>
            <a:off x="7225060" y="1973473"/>
            <a:ext cx="428825" cy="429875"/>
            <a:chOff x="3937500" y="1230925"/>
            <a:chExt cx="428825" cy="429875"/>
          </a:xfrm>
        </p:grpSpPr>
        <p:sp>
          <p:nvSpPr>
            <p:cNvPr id="3411" name="Google Shape;3411;p70"/>
            <p:cNvSpPr/>
            <p:nvPr/>
          </p:nvSpPr>
          <p:spPr>
            <a:xfrm>
              <a:off x="3937500" y="1230925"/>
              <a:ext cx="428825" cy="429875"/>
            </a:xfrm>
            <a:custGeom>
              <a:avLst/>
              <a:gdLst/>
              <a:ahLst/>
              <a:cxnLst/>
              <a:rect l="l" t="t" r="r" b="b"/>
              <a:pathLst>
                <a:path w="17153" h="17195" extrusionOk="0">
                  <a:moveTo>
                    <a:pt x="5056" y="1291"/>
                  </a:moveTo>
                  <a:lnTo>
                    <a:pt x="5056" y="2194"/>
                  </a:lnTo>
                  <a:lnTo>
                    <a:pt x="2543" y="2194"/>
                  </a:lnTo>
                  <a:lnTo>
                    <a:pt x="2543" y="1291"/>
                  </a:lnTo>
                  <a:close/>
                  <a:moveTo>
                    <a:pt x="6816" y="1682"/>
                  </a:moveTo>
                  <a:lnTo>
                    <a:pt x="6816" y="2194"/>
                  </a:lnTo>
                  <a:lnTo>
                    <a:pt x="5552" y="2194"/>
                  </a:lnTo>
                  <a:lnTo>
                    <a:pt x="5552" y="1682"/>
                  </a:lnTo>
                  <a:close/>
                  <a:moveTo>
                    <a:pt x="9840" y="1291"/>
                  </a:moveTo>
                  <a:lnTo>
                    <a:pt x="9840" y="2194"/>
                  </a:lnTo>
                  <a:lnTo>
                    <a:pt x="7328" y="2194"/>
                  </a:lnTo>
                  <a:lnTo>
                    <a:pt x="7328" y="1291"/>
                  </a:lnTo>
                  <a:close/>
                  <a:moveTo>
                    <a:pt x="11601" y="1682"/>
                  </a:moveTo>
                  <a:lnTo>
                    <a:pt x="11601" y="2194"/>
                  </a:lnTo>
                  <a:lnTo>
                    <a:pt x="10337" y="2194"/>
                  </a:lnTo>
                  <a:lnTo>
                    <a:pt x="10337" y="1682"/>
                  </a:lnTo>
                  <a:close/>
                  <a:moveTo>
                    <a:pt x="14625" y="1291"/>
                  </a:moveTo>
                  <a:lnTo>
                    <a:pt x="14625" y="2194"/>
                  </a:lnTo>
                  <a:lnTo>
                    <a:pt x="12112" y="2194"/>
                  </a:lnTo>
                  <a:lnTo>
                    <a:pt x="12112" y="1291"/>
                  </a:lnTo>
                  <a:close/>
                  <a:moveTo>
                    <a:pt x="6816" y="11808"/>
                  </a:moveTo>
                  <a:lnTo>
                    <a:pt x="6816" y="12304"/>
                  </a:lnTo>
                  <a:lnTo>
                    <a:pt x="4304" y="12304"/>
                  </a:lnTo>
                  <a:lnTo>
                    <a:pt x="4304" y="11808"/>
                  </a:lnTo>
                  <a:close/>
                  <a:moveTo>
                    <a:pt x="12850" y="11808"/>
                  </a:moveTo>
                  <a:lnTo>
                    <a:pt x="12850" y="12304"/>
                  </a:lnTo>
                  <a:lnTo>
                    <a:pt x="10337" y="12304"/>
                  </a:lnTo>
                  <a:lnTo>
                    <a:pt x="10337" y="11808"/>
                  </a:lnTo>
                  <a:close/>
                  <a:moveTo>
                    <a:pt x="3794" y="1"/>
                  </a:moveTo>
                  <a:cubicBezTo>
                    <a:pt x="3660" y="1"/>
                    <a:pt x="3529" y="95"/>
                    <a:pt x="3551" y="283"/>
                  </a:cubicBezTo>
                  <a:lnTo>
                    <a:pt x="3551" y="779"/>
                  </a:lnTo>
                  <a:lnTo>
                    <a:pt x="2303" y="779"/>
                  </a:lnTo>
                  <a:cubicBezTo>
                    <a:pt x="2152" y="779"/>
                    <a:pt x="2047" y="885"/>
                    <a:pt x="2047" y="1035"/>
                  </a:cubicBezTo>
                  <a:lnTo>
                    <a:pt x="2047" y="1186"/>
                  </a:lnTo>
                  <a:lnTo>
                    <a:pt x="1264" y="1186"/>
                  </a:lnTo>
                  <a:cubicBezTo>
                    <a:pt x="572" y="1186"/>
                    <a:pt x="1" y="1742"/>
                    <a:pt x="1" y="2434"/>
                  </a:cubicBezTo>
                  <a:lnTo>
                    <a:pt x="1" y="10559"/>
                  </a:lnTo>
                  <a:cubicBezTo>
                    <a:pt x="1" y="11251"/>
                    <a:pt x="572" y="11823"/>
                    <a:pt x="1264" y="11823"/>
                  </a:cubicBezTo>
                  <a:lnTo>
                    <a:pt x="3807" y="11823"/>
                  </a:lnTo>
                  <a:lnTo>
                    <a:pt x="3807" y="12575"/>
                  </a:lnTo>
                  <a:cubicBezTo>
                    <a:pt x="3807" y="12711"/>
                    <a:pt x="3912" y="12816"/>
                    <a:pt x="4063" y="12816"/>
                  </a:cubicBezTo>
                  <a:lnTo>
                    <a:pt x="6816" y="12816"/>
                  </a:lnTo>
                  <a:lnTo>
                    <a:pt x="6816" y="13854"/>
                  </a:lnTo>
                  <a:cubicBezTo>
                    <a:pt x="6801" y="14035"/>
                    <a:pt x="6937" y="14125"/>
                    <a:pt x="7072" y="14125"/>
                  </a:cubicBezTo>
                  <a:cubicBezTo>
                    <a:pt x="7207" y="14125"/>
                    <a:pt x="7343" y="14035"/>
                    <a:pt x="7328" y="13854"/>
                  </a:cubicBezTo>
                  <a:lnTo>
                    <a:pt x="7328" y="11808"/>
                  </a:lnTo>
                  <a:lnTo>
                    <a:pt x="9840" y="11808"/>
                  </a:lnTo>
                  <a:lnTo>
                    <a:pt x="9840" y="16683"/>
                  </a:lnTo>
                  <a:lnTo>
                    <a:pt x="7328" y="16683"/>
                  </a:lnTo>
                  <a:lnTo>
                    <a:pt x="7328" y="14952"/>
                  </a:lnTo>
                  <a:cubicBezTo>
                    <a:pt x="7343" y="14764"/>
                    <a:pt x="7207" y="14670"/>
                    <a:pt x="7072" y="14670"/>
                  </a:cubicBezTo>
                  <a:cubicBezTo>
                    <a:pt x="6937" y="14670"/>
                    <a:pt x="6801" y="14764"/>
                    <a:pt x="6816" y="14952"/>
                  </a:cubicBezTo>
                  <a:lnTo>
                    <a:pt x="6816" y="16683"/>
                  </a:lnTo>
                  <a:lnTo>
                    <a:pt x="5567" y="16683"/>
                  </a:lnTo>
                  <a:cubicBezTo>
                    <a:pt x="5221" y="16683"/>
                    <a:pt x="5221" y="17194"/>
                    <a:pt x="5567" y="17194"/>
                  </a:cubicBezTo>
                  <a:lnTo>
                    <a:pt x="11601" y="17194"/>
                  </a:lnTo>
                  <a:cubicBezTo>
                    <a:pt x="11932" y="17194"/>
                    <a:pt x="11932" y="16683"/>
                    <a:pt x="11601" y="16683"/>
                  </a:cubicBezTo>
                  <a:lnTo>
                    <a:pt x="10337" y="16683"/>
                  </a:lnTo>
                  <a:lnTo>
                    <a:pt x="10337" y="12816"/>
                  </a:lnTo>
                  <a:lnTo>
                    <a:pt x="13105" y="12816"/>
                  </a:lnTo>
                  <a:cubicBezTo>
                    <a:pt x="13241" y="12816"/>
                    <a:pt x="13361" y="12711"/>
                    <a:pt x="13361" y="12560"/>
                  </a:cubicBezTo>
                  <a:lnTo>
                    <a:pt x="13361" y="11808"/>
                  </a:lnTo>
                  <a:lnTo>
                    <a:pt x="14189" y="11808"/>
                  </a:lnTo>
                  <a:cubicBezTo>
                    <a:pt x="14198" y="11809"/>
                    <a:pt x="14208" y="11809"/>
                    <a:pt x="14217" y="11809"/>
                  </a:cubicBezTo>
                  <a:cubicBezTo>
                    <a:pt x="14541" y="11809"/>
                    <a:pt x="14541" y="11310"/>
                    <a:pt x="14217" y="11310"/>
                  </a:cubicBezTo>
                  <a:cubicBezTo>
                    <a:pt x="14208" y="11310"/>
                    <a:pt x="14198" y="11311"/>
                    <a:pt x="14189" y="11311"/>
                  </a:cubicBezTo>
                  <a:lnTo>
                    <a:pt x="1264" y="11311"/>
                  </a:lnTo>
                  <a:cubicBezTo>
                    <a:pt x="843" y="11311"/>
                    <a:pt x="512" y="10980"/>
                    <a:pt x="512" y="10559"/>
                  </a:cubicBezTo>
                  <a:lnTo>
                    <a:pt x="512" y="2434"/>
                  </a:lnTo>
                  <a:cubicBezTo>
                    <a:pt x="512" y="2028"/>
                    <a:pt x="843" y="1682"/>
                    <a:pt x="1264" y="1682"/>
                  </a:cubicBezTo>
                  <a:lnTo>
                    <a:pt x="2032" y="1682"/>
                  </a:lnTo>
                  <a:lnTo>
                    <a:pt x="2032" y="2194"/>
                  </a:lnTo>
                  <a:lnTo>
                    <a:pt x="1264" y="2194"/>
                  </a:lnTo>
                  <a:cubicBezTo>
                    <a:pt x="1114" y="2194"/>
                    <a:pt x="1009" y="2299"/>
                    <a:pt x="1009" y="2449"/>
                  </a:cubicBezTo>
                  <a:lnTo>
                    <a:pt x="1009" y="4074"/>
                  </a:lnTo>
                  <a:cubicBezTo>
                    <a:pt x="1024" y="4225"/>
                    <a:pt x="1140" y="4300"/>
                    <a:pt x="1257" y="4300"/>
                  </a:cubicBezTo>
                  <a:cubicBezTo>
                    <a:pt x="1373" y="4300"/>
                    <a:pt x="1490" y="4225"/>
                    <a:pt x="1505" y="4074"/>
                  </a:cubicBezTo>
                  <a:lnTo>
                    <a:pt x="1505" y="2690"/>
                  </a:lnTo>
                  <a:lnTo>
                    <a:pt x="15648" y="2690"/>
                  </a:lnTo>
                  <a:lnTo>
                    <a:pt x="15648" y="10303"/>
                  </a:lnTo>
                  <a:lnTo>
                    <a:pt x="1505" y="10303"/>
                  </a:lnTo>
                  <a:lnTo>
                    <a:pt x="1505" y="5173"/>
                  </a:lnTo>
                  <a:cubicBezTo>
                    <a:pt x="1490" y="5015"/>
                    <a:pt x="1373" y="4936"/>
                    <a:pt x="1257" y="4936"/>
                  </a:cubicBezTo>
                  <a:cubicBezTo>
                    <a:pt x="1140" y="4936"/>
                    <a:pt x="1024" y="5015"/>
                    <a:pt x="1009" y="5173"/>
                  </a:cubicBezTo>
                  <a:lnTo>
                    <a:pt x="1009" y="10559"/>
                  </a:lnTo>
                  <a:cubicBezTo>
                    <a:pt x="1009" y="10694"/>
                    <a:pt x="1114" y="10815"/>
                    <a:pt x="1264" y="10815"/>
                  </a:cubicBezTo>
                  <a:lnTo>
                    <a:pt x="15904" y="10815"/>
                  </a:lnTo>
                  <a:cubicBezTo>
                    <a:pt x="16039" y="10815"/>
                    <a:pt x="16160" y="10694"/>
                    <a:pt x="16160" y="10559"/>
                  </a:cubicBezTo>
                  <a:lnTo>
                    <a:pt x="16160" y="2434"/>
                  </a:lnTo>
                  <a:cubicBezTo>
                    <a:pt x="16160" y="2299"/>
                    <a:pt x="16039" y="2194"/>
                    <a:pt x="15904" y="2194"/>
                  </a:cubicBezTo>
                  <a:lnTo>
                    <a:pt x="15122" y="2194"/>
                  </a:lnTo>
                  <a:lnTo>
                    <a:pt x="15122" y="1682"/>
                  </a:lnTo>
                  <a:lnTo>
                    <a:pt x="15904" y="1682"/>
                  </a:lnTo>
                  <a:cubicBezTo>
                    <a:pt x="16325" y="1682"/>
                    <a:pt x="16656" y="2028"/>
                    <a:pt x="16656" y="2434"/>
                  </a:cubicBezTo>
                  <a:lnTo>
                    <a:pt x="16656" y="10559"/>
                  </a:lnTo>
                  <a:cubicBezTo>
                    <a:pt x="16656" y="10980"/>
                    <a:pt x="16325" y="11311"/>
                    <a:pt x="15904" y="11311"/>
                  </a:cubicBezTo>
                  <a:lnTo>
                    <a:pt x="15272" y="11311"/>
                  </a:lnTo>
                  <a:cubicBezTo>
                    <a:pt x="15263" y="11311"/>
                    <a:pt x="15253" y="11310"/>
                    <a:pt x="15244" y="11310"/>
                  </a:cubicBezTo>
                  <a:cubicBezTo>
                    <a:pt x="14920" y="11310"/>
                    <a:pt x="14920" y="11809"/>
                    <a:pt x="15244" y="11809"/>
                  </a:cubicBezTo>
                  <a:cubicBezTo>
                    <a:pt x="15253" y="11809"/>
                    <a:pt x="15263" y="11809"/>
                    <a:pt x="15272" y="11808"/>
                  </a:cubicBezTo>
                  <a:lnTo>
                    <a:pt x="15904" y="11808"/>
                  </a:lnTo>
                  <a:cubicBezTo>
                    <a:pt x="16596" y="11808"/>
                    <a:pt x="17153" y="11251"/>
                    <a:pt x="17153" y="10559"/>
                  </a:cubicBezTo>
                  <a:lnTo>
                    <a:pt x="17153" y="2434"/>
                  </a:lnTo>
                  <a:cubicBezTo>
                    <a:pt x="17153" y="1742"/>
                    <a:pt x="16596" y="1186"/>
                    <a:pt x="15904" y="1186"/>
                  </a:cubicBezTo>
                  <a:lnTo>
                    <a:pt x="15122" y="1186"/>
                  </a:lnTo>
                  <a:lnTo>
                    <a:pt x="15122" y="1035"/>
                  </a:lnTo>
                  <a:cubicBezTo>
                    <a:pt x="15122" y="900"/>
                    <a:pt x="15016" y="779"/>
                    <a:pt x="14881" y="779"/>
                  </a:cubicBezTo>
                  <a:lnTo>
                    <a:pt x="13617" y="779"/>
                  </a:lnTo>
                  <a:lnTo>
                    <a:pt x="13617" y="283"/>
                  </a:lnTo>
                  <a:cubicBezTo>
                    <a:pt x="13632" y="95"/>
                    <a:pt x="13497" y="1"/>
                    <a:pt x="13363" y="1"/>
                  </a:cubicBezTo>
                  <a:cubicBezTo>
                    <a:pt x="13230" y="1"/>
                    <a:pt x="13098" y="95"/>
                    <a:pt x="13120" y="283"/>
                  </a:cubicBezTo>
                  <a:lnTo>
                    <a:pt x="13120" y="779"/>
                  </a:lnTo>
                  <a:lnTo>
                    <a:pt x="11857" y="779"/>
                  </a:lnTo>
                  <a:cubicBezTo>
                    <a:pt x="11721" y="779"/>
                    <a:pt x="11601" y="885"/>
                    <a:pt x="11601" y="1035"/>
                  </a:cubicBezTo>
                  <a:lnTo>
                    <a:pt x="11601" y="1186"/>
                  </a:lnTo>
                  <a:lnTo>
                    <a:pt x="10337" y="1186"/>
                  </a:lnTo>
                  <a:lnTo>
                    <a:pt x="10337" y="1035"/>
                  </a:lnTo>
                  <a:cubicBezTo>
                    <a:pt x="10337" y="900"/>
                    <a:pt x="10232" y="779"/>
                    <a:pt x="10096" y="779"/>
                  </a:cubicBezTo>
                  <a:lnTo>
                    <a:pt x="8832" y="779"/>
                  </a:lnTo>
                  <a:lnTo>
                    <a:pt x="8832" y="283"/>
                  </a:lnTo>
                  <a:cubicBezTo>
                    <a:pt x="8847" y="95"/>
                    <a:pt x="8712" y="1"/>
                    <a:pt x="8579" y="1"/>
                  </a:cubicBezTo>
                  <a:cubicBezTo>
                    <a:pt x="8445" y="1"/>
                    <a:pt x="8313" y="95"/>
                    <a:pt x="8336" y="283"/>
                  </a:cubicBezTo>
                  <a:lnTo>
                    <a:pt x="8336" y="779"/>
                  </a:lnTo>
                  <a:lnTo>
                    <a:pt x="7072" y="779"/>
                  </a:lnTo>
                  <a:cubicBezTo>
                    <a:pt x="6937" y="779"/>
                    <a:pt x="6816" y="885"/>
                    <a:pt x="6816" y="1035"/>
                  </a:cubicBezTo>
                  <a:lnTo>
                    <a:pt x="6816" y="1186"/>
                  </a:lnTo>
                  <a:lnTo>
                    <a:pt x="5552" y="1186"/>
                  </a:lnTo>
                  <a:lnTo>
                    <a:pt x="5552" y="1035"/>
                  </a:lnTo>
                  <a:cubicBezTo>
                    <a:pt x="5552" y="900"/>
                    <a:pt x="5447" y="779"/>
                    <a:pt x="5312" y="779"/>
                  </a:cubicBezTo>
                  <a:lnTo>
                    <a:pt x="4048" y="779"/>
                  </a:lnTo>
                  <a:lnTo>
                    <a:pt x="4048" y="283"/>
                  </a:lnTo>
                  <a:cubicBezTo>
                    <a:pt x="4063" y="95"/>
                    <a:pt x="3927" y="1"/>
                    <a:pt x="3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0"/>
            <p:cNvSpPr/>
            <p:nvPr/>
          </p:nvSpPr>
          <p:spPr>
            <a:xfrm>
              <a:off x="4038050" y="1313500"/>
              <a:ext cx="170675" cy="163725"/>
            </a:xfrm>
            <a:custGeom>
              <a:avLst/>
              <a:gdLst/>
              <a:ahLst/>
              <a:cxnLst/>
              <a:rect l="l" t="t" r="r" b="b"/>
              <a:pathLst>
                <a:path w="6827" h="6549" extrusionOk="0">
                  <a:moveTo>
                    <a:pt x="3140" y="2035"/>
                  </a:moveTo>
                  <a:lnTo>
                    <a:pt x="3140" y="3705"/>
                  </a:lnTo>
                  <a:lnTo>
                    <a:pt x="1876" y="3705"/>
                  </a:lnTo>
                  <a:cubicBezTo>
                    <a:pt x="1410" y="3705"/>
                    <a:pt x="1034" y="3329"/>
                    <a:pt x="1034" y="2863"/>
                  </a:cubicBezTo>
                  <a:cubicBezTo>
                    <a:pt x="1034" y="2411"/>
                    <a:pt x="1410" y="2035"/>
                    <a:pt x="1876" y="2035"/>
                  </a:cubicBezTo>
                  <a:close/>
                  <a:moveTo>
                    <a:pt x="5322" y="1102"/>
                  </a:moveTo>
                  <a:lnTo>
                    <a:pt x="5322" y="4638"/>
                  </a:lnTo>
                  <a:lnTo>
                    <a:pt x="3652" y="3811"/>
                  </a:lnTo>
                  <a:lnTo>
                    <a:pt x="3652" y="1945"/>
                  </a:lnTo>
                  <a:lnTo>
                    <a:pt x="5322" y="1102"/>
                  </a:lnTo>
                  <a:close/>
                  <a:moveTo>
                    <a:pt x="6074" y="500"/>
                  </a:moveTo>
                  <a:cubicBezTo>
                    <a:pt x="6225" y="500"/>
                    <a:pt x="6330" y="621"/>
                    <a:pt x="6330" y="756"/>
                  </a:cubicBezTo>
                  <a:lnTo>
                    <a:pt x="6330" y="4999"/>
                  </a:lnTo>
                  <a:cubicBezTo>
                    <a:pt x="6315" y="5150"/>
                    <a:pt x="6195" y="5225"/>
                    <a:pt x="6076" y="5225"/>
                  </a:cubicBezTo>
                  <a:cubicBezTo>
                    <a:pt x="5958" y="5225"/>
                    <a:pt x="5841" y="5150"/>
                    <a:pt x="5834" y="4999"/>
                  </a:cubicBezTo>
                  <a:lnTo>
                    <a:pt x="5834" y="771"/>
                  </a:lnTo>
                  <a:cubicBezTo>
                    <a:pt x="5834" y="621"/>
                    <a:pt x="5939" y="516"/>
                    <a:pt x="6074" y="516"/>
                  </a:cubicBezTo>
                  <a:lnTo>
                    <a:pt x="6074" y="500"/>
                  </a:lnTo>
                  <a:close/>
                  <a:moveTo>
                    <a:pt x="2629" y="4217"/>
                  </a:moveTo>
                  <a:lnTo>
                    <a:pt x="2629" y="5767"/>
                  </a:lnTo>
                  <a:cubicBezTo>
                    <a:pt x="2621" y="5932"/>
                    <a:pt x="2493" y="6015"/>
                    <a:pt x="2364" y="6015"/>
                  </a:cubicBezTo>
                  <a:cubicBezTo>
                    <a:pt x="2234" y="6015"/>
                    <a:pt x="2102" y="5932"/>
                    <a:pt x="2087" y="5767"/>
                  </a:cubicBezTo>
                  <a:lnTo>
                    <a:pt x="2087" y="4217"/>
                  </a:lnTo>
                  <a:close/>
                  <a:moveTo>
                    <a:pt x="6057" y="0"/>
                  </a:moveTo>
                  <a:cubicBezTo>
                    <a:pt x="5763" y="0"/>
                    <a:pt x="5470" y="163"/>
                    <a:pt x="5352" y="516"/>
                  </a:cubicBezTo>
                  <a:lnTo>
                    <a:pt x="3321" y="1539"/>
                  </a:lnTo>
                  <a:lnTo>
                    <a:pt x="1861" y="1539"/>
                  </a:lnTo>
                  <a:cubicBezTo>
                    <a:pt x="1856" y="1539"/>
                    <a:pt x="1851" y="1539"/>
                    <a:pt x="1846" y="1539"/>
                  </a:cubicBezTo>
                  <a:cubicBezTo>
                    <a:pt x="235" y="1539"/>
                    <a:pt x="1" y="3857"/>
                    <a:pt x="1576" y="4187"/>
                  </a:cubicBezTo>
                  <a:lnTo>
                    <a:pt x="1576" y="5767"/>
                  </a:lnTo>
                  <a:cubicBezTo>
                    <a:pt x="1576" y="6203"/>
                    <a:pt x="1922" y="6549"/>
                    <a:pt x="2358" y="6549"/>
                  </a:cubicBezTo>
                  <a:cubicBezTo>
                    <a:pt x="2794" y="6549"/>
                    <a:pt x="3140" y="6203"/>
                    <a:pt x="3140" y="5767"/>
                  </a:cubicBezTo>
                  <a:lnTo>
                    <a:pt x="3140" y="4217"/>
                  </a:lnTo>
                  <a:lnTo>
                    <a:pt x="3321" y="4217"/>
                  </a:lnTo>
                  <a:lnTo>
                    <a:pt x="5352" y="5240"/>
                  </a:lnTo>
                  <a:cubicBezTo>
                    <a:pt x="5470" y="5594"/>
                    <a:pt x="5765" y="5756"/>
                    <a:pt x="6060" y="5756"/>
                  </a:cubicBezTo>
                  <a:cubicBezTo>
                    <a:pt x="6443" y="5756"/>
                    <a:pt x="6827" y="5483"/>
                    <a:pt x="6827" y="4999"/>
                  </a:cubicBezTo>
                  <a:lnTo>
                    <a:pt x="6827" y="771"/>
                  </a:lnTo>
                  <a:cubicBezTo>
                    <a:pt x="6827" y="277"/>
                    <a:pt x="6441" y="0"/>
                    <a:pt x="60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0"/>
            <p:cNvSpPr/>
            <p:nvPr/>
          </p:nvSpPr>
          <p:spPr>
            <a:xfrm>
              <a:off x="4217725" y="1327700"/>
              <a:ext cx="35775" cy="32925"/>
            </a:xfrm>
            <a:custGeom>
              <a:avLst/>
              <a:gdLst/>
              <a:ahLst/>
              <a:cxnLst/>
              <a:rect l="l" t="t" r="r" b="b"/>
              <a:pathLst>
                <a:path w="1431" h="1317" extrusionOk="0">
                  <a:moveTo>
                    <a:pt x="1152" y="0"/>
                  </a:moveTo>
                  <a:cubicBezTo>
                    <a:pt x="1088" y="0"/>
                    <a:pt x="1024" y="23"/>
                    <a:pt x="979" y="68"/>
                  </a:cubicBezTo>
                  <a:lnTo>
                    <a:pt x="166" y="880"/>
                  </a:lnTo>
                  <a:cubicBezTo>
                    <a:pt x="1" y="1046"/>
                    <a:pt x="106" y="1317"/>
                    <a:pt x="332" y="1317"/>
                  </a:cubicBezTo>
                  <a:cubicBezTo>
                    <a:pt x="407" y="1317"/>
                    <a:pt x="467" y="1287"/>
                    <a:pt x="527" y="1241"/>
                  </a:cubicBezTo>
                  <a:lnTo>
                    <a:pt x="1340" y="429"/>
                  </a:lnTo>
                  <a:cubicBezTo>
                    <a:pt x="1430" y="324"/>
                    <a:pt x="1430" y="173"/>
                    <a:pt x="1340" y="68"/>
                  </a:cubicBezTo>
                  <a:lnTo>
                    <a:pt x="1325" y="68"/>
                  </a:lnTo>
                  <a:cubicBezTo>
                    <a:pt x="1280" y="23"/>
                    <a:pt x="1216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0"/>
            <p:cNvSpPr/>
            <p:nvPr/>
          </p:nvSpPr>
          <p:spPr>
            <a:xfrm>
              <a:off x="4217250" y="1410525"/>
              <a:ext cx="36250" cy="33225"/>
            </a:xfrm>
            <a:custGeom>
              <a:avLst/>
              <a:gdLst/>
              <a:ahLst/>
              <a:cxnLst/>
              <a:rect l="l" t="t" r="r" b="b"/>
              <a:pathLst>
                <a:path w="1450" h="1329" extrusionOk="0">
                  <a:moveTo>
                    <a:pt x="368" y="1"/>
                  </a:moveTo>
                  <a:cubicBezTo>
                    <a:pt x="170" y="1"/>
                    <a:pt x="0" y="256"/>
                    <a:pt x="185" y="441"/>
                  </a:cubicBezTo>
                  <a:lnTo>
                    <a:pt x="998" y="1254"/>
                  </a:lnTo>
                  <a:cubicBezTo>
                    <a:pt x="1043" y="1299"/>
                    <a:pt x="1103" y="1329"/>
                    <a:pt x="1178" y="1329"/>
                  </a:cubicBezTo>
                  <a:cubicBezTo>
                    <a:pt x="1238" y="1329"/>
                    <a:pt x="1314" y="1299"/>
                    <a:pt x="1359" y="1254"/>
                  </a:cubicBezTo>
                  <a:cubicBezTo>
                    <a:pt x="1449" y="1163"/>
                    <a:pt x="1449" y="998"/>
                    <a:pt x="1359" y="893"/>
                  </a:cubicBezTo>
                  <a:lnTo>
                    <a:pt x="546" y="80"/>
                  </a:lnTo>
                  <a:cubicBezTo>
                    <a:pt x="490" y="24"/>
                    <a:pt x="428" y="1"/>
                    <a:pt x="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0"/>
            <p:cNvSpPr/>
            <p:nvPr/>
          </p:nvSpPr>
          <p:spPr>
            <a:xfrm>
              <a:off x="4217200" y="1379000"/>
              <a:ext cx="38300" cy="12875"/>
            </a:xfrm>
            <a:custGeom>
              <a:avLst/>
              <a:gdLst/>
              <a:ahLst/>
              <a:cxnLst/>
              <a:rect l="l" t="t" r="r" b="b"/>
              <a:pathLst>
                <a:path w="1532" h="515" extrusionOk="0">
                  <a:moveTo>
                    <a:pt x="326" y="1"/>
                  </a:moveTo>
                  <a:cubicBezTo>
                    <a:pt x="1" y="1"/>
                    <a:pt x="1" y="515"/>
                    <a:pt x="326" y="515"/>
                  </a:cubicBezTo>
                  <a:cubicBezTo>
                    <a:pt x="334" y="515"/>
                    <a:pt x="343" y="514"/>
                    <a:pt x="353" y="514"/>
                  </a:cubicBezTo>
                  <a:lnTo>
                    <a:pt x="1165" y="514"/>
                  </a:lnTo>
                  <a:cubicBezTo>
                    <a:pt x="1175" y="514"/>
                    <a:pt x="1184" y="515"/>
                    <a:pt x="1193" y="515"/>
                  </a:cubicBezTo>
                  <a:cubicBezTo>
                    <a:pt x="1532" y="515"/>
                    <a:pt x="1532" y="1"/>
                    <a:pt x="1193" y="1"/>
                  </a:cubicBezTo>
                  <a:cubicBezTo>
                    <a:pt x="1184" y="1"/>
                    <a:pt x="1175" y="1"/>
                    <a:pt x="1165" y="2"/>
                  </a:cubicBezTo>
                  <a:lnTo>
                    <a:pt x="353" y="2"/>
                  </a:lnTo>
                  <a:cubicBezTo>
                    <a:pt x="343" y="1"/>
                    <a:pt x="334" y="1"/>
                    <a:pt x="3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0"/>
          <p:cNvGrpSpPr/>
          <p:nvPr/>
        </p:nvGrpSpPr>
        <p:grpSpPr>
          <a:xfrm>
            <a:off x="6682187" y="2004086"/>
            <a:ext cx="436350" cy="368650"/>
            <a:chOff x="3501175" y="1261675"/>
            <a:chExt cx="436350" cy="368650"/>
          </a:xfrm>
        </p:grpSpPr>
        <p:sp>
          <p:nvSpPr>
            <p:cNvPr id="3417" name="Google Shape;3417;p70"/>
            <p:cNvSpPr/>
            <p:nvPr/>
          </p:nvSpPr>
          <p:spPr>
            <a:xfrm>
              <a:off x="3501175" y="1265725"/>
              <a:ext cx="372025" cy="364600"/>
            </a:xfrm>
            <a:custGeom>
              <a:avLst/>
              <a:gdLst/>
              <a:ahLst/>
              <a:cxnLst/>
              <a:rect l="l" t="t" r="r" b="b"/>
              <a:pathLst>
                <a:path w="14881" h="14584" extrusionOk="0">
                  <a:moveTo>
                    <a:pt x="7577" y="493"/>
                  </a:moveTo>
                  <a:cubicBezTo>
                    <a:pt x="8866" y="493"/>
                    <a:pt x="10143" y="857"/>
                    <a:pt x="11255" y="1569"/>
                  </a:cubicBezTo>
                  <a:lnTo>
                    <a:pt x="7659" y="6760"/>
                  </a:lnTo>
                  <a:lnTo>
                    <a:pt x="6500" y="3570"/>
                  </a:lnTo>
                  <a:cubicBezTo>
                    <a:pt x="6455" y="3451"/>
                    <a:pt x="6358" y="3400"/>
                    <a:pt x="6262" y="3400"/>
                  </a:cubicBezTo>
                  <a:cubicBezTo>
                    <a:pt x="6102" y="3400"/>
                    <a:pt x="5944" y="3539"/>
                    <a:pt x="6019" y="3736"/>
                  </a:cubicBezTo>
                  <a:lnTo>
                    <a:pt x="7268" y="7136"/>
                  </a:lnTo>
                  <a:lnTo>
                    <a:pt x="1039" y="9107"/>
                  </a:lnTo>
                  <a:cubicBezTo>
                    <a:pt x="241" y="6203"/>
                    <a:pt x="1445" y="3119"/>
                    <a:pt x="4003" y="1524"/>
                  </a:cubicBezTo>
                  <a:cubicBezTo>
                    <a:pt x="4213" y="1373"/>
                    <a:pt x="4439" y="1253"/>
                    <a:pt x="4680" y="1148"/>
                  </a:cubicBezTo>
                  <a:cubicBezTo>
                    <a:pt x="4785" y="1087"/>
                    <a:pt x="4905" y="1042"/>
                    <a:pt x="5026" y="982"/>
                  </a:cubicBezTo>
                  <a:lnTo>
                    <a:pt x="5628" y="2637"/>
                  </a:lnTo>
                  <a:cubicBezTo>
                    <a:pt x="5658" y="2727"/>
                    <a:pt x="5748" y="2803"/>
                    <a:pt x="5853" y="2803"/>
                  </a:cubicBezTo>
                  <a:cubicBezTo>
                    <a:pt x="5883" y="2803"/>
                    <a:pt x="5913" y="2788"/>
                    <a:pt x="5943" y="2788"/>
                  </a:cubicBezTo>
                  <a:cubicBezTo>
                    <a:pt x="6079" y="2727"/>
                    <a:pt x="6139" y="2592"/>
                    <a:pt x="6094" y="2457"/>
                  </a:cubicBezTo>
                  <a:lnTo>
                    <a:pt x="5492" y="817"/>
                  </a:lnTo>
                  <a:cubicBezTo>
                    <a:pt x="6175" y="600"/>
                    <a:pt x="6878" y="493"/>
                    <a:pt x="7577" y="493"/>
                  </a:cubicBezTo>
                  <a:close/>
                  <a:moveTo>
                    <a:pt x="7587" y="1"/>
                  </a:moveTo>
                  <a:cubicBezTo>
                    <a:pt x="6521" y="1"/>
                    <a:pt x="5450" y="236"/>
                    <a:pt x="4454" y="711"/>
                  </a:cubicBezTo>
                  <a:cubicBezTo>
                    <a:pt x="4213" y="817"/>
                    <a:pt x="3972" y="952"/>
                    <a:pt x="3732" y="1103"/>
                  </a:cubicBezTo>
                  <a:cubicBezTo>
                    <a:pt x="1324" y="2592"/>
                    <a:pt x="0" y="5345"/>
                    <a:pt x="346" y="8159"/>
                  </a:cubicBezTo>
                  <a:cubicBezTo>
                    <a:pt x="677" y="10973"/>
                    <a:pt x="2603" y="13335"/>
                    <a:pt x="5297" y="14222"/>
                  </a:cubicBezTo>
                  <a:cubicBezTo>
                    <a:pt x="5334" y="14238"/>
                    <a:pt x="5369" y="14245"/>
                    <a:pt x="5402" y="14245"/>
                  </a:cubicBezTo>
                  <a:cubicBezTo>
                    <a:pt x="5658" y="14245"/>
                    <a:pt x="5754" y="13821"/>
                    <a:pt x="5447" y="13741"/>
                  </a:cubicBezTo>
                  <a:cubicBezTo>
                    <a:pt x="3476" y="13094"/>
                    <a:pt x="1911" y="11559"/>
                    <a:pt x="1189" y="9603"/>
                  </a:cubicBezTo>
                  <a:lnTo>
                    <a:pt x="7629" y="7557"/>
                  </a:lnTo>
                  <a:lnTo>
                    <a:pt x="14369" y="7557"/>
                  </a:lnTo>
                  <a:cubicBezTo>
                    <a:pt x="14232" y="11249"/>
                    <a:pt x="11175" y="14084"/>
                    <a:pt x="7602" y="14084"/>
                  </a:cubicBezTo>
                  <a:cubicBezTo>
                    <a:pt x="7244" y="14084"/>
                    <a:pt x="6881" y="14056"/>
                    <a:pt x="6515" y="13997"/>
                  </a:cubicBezTo>
                  <a:cubicBezTo>
                    <a:pt x="6510" y="13997"/>
                    <a:pt x="6505" y="13996"/>
                    <a:pt x="6500" y="13996"/>
                  </a:cubicBezTo>
                  <a:cubicBezTo>
                    <a:pt x="6197" y="13996"/>
                    <a:pt x="6129" y="14434"/>
                    <a:pt x="6425" y="14493"/>
                  </a:cubicBezTo>
                  <a:cubicBezTo>
                    <a:pt x="6816" y="14553"/>
                    <a:pt x="7192" y="14584"/>
                    <a:pt x="7583" y="14584"/>
                  </a:cubicBezTo>
                  <a:cubicBezTo>
                    <a:pt x="7606" y="14584"/>
                    <a:pt x="7628" y="14584"/>
                    <a:pt x="7651" y="14584"/>
                  </a:cubicBezTo>
                  <a:cubicBezTo>
                    <a:pt x="9237" y="14584"/>
                    <a:pt x="10776" y="14058"/>
                    <a:pt x="12037" y="13079"/>
                  </a:cubicBezTo>
                  <a:cubicBezTo>
                    <a:pt x="13827" y="11710"/>
                    <a:pt x="14881" y="9573"/>
                    <a:pt x="14881" y="7301"/>
                  </a:cubicBezTo>
                  <a:cubicBezTo>
                    <a:pt x="14881" y="7166"/>
                    <a:pt x="14775" y="7046"/>
                    <a:pt x="14625" y="7046"/>
                  </a:cubicBezTo>
                  <a:lnTo>
                    <a:pt x="8065" y="7046"/>
                  </a:lnTo>
                  <a:lnTo>
                    <a:pt x="11811" y="1659"/>
                  </a:lnTo>
                  <a:cubicBezTo>
                    <a:pt x="11887" y="1539"/>
                    <a:pt x="11872" y="1388"/>
                    <a:pt x="11751" y="1313"/>
                  </a:cubicBezTo>
                  <a:cubicBezTo>
                    <a:pt x="10507" y="443"/>
                    <a:pt x="9051" y="1"/>
                    <a:pt x="7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0"/>
            <p:cNvSpPr/>
            <p:nvPr/>
          </p:nvSpPr>
          <p:spPr>
            <a:xfrm>
              <a:off x="3748300" y="1261675"/>
              <a:ext cx="189225" cy="157250"/>
            </a:xfrm>
            <a:custGeom>
              <a:avLst/>
              <a:gdLst/>
              <a:ahLst/>
              <a:cxnLst/>
              <a:rect l="l" t="t" r="r" b="b"/>
              <a:pathLst>
                <a:path w="7569" h="6290" extrusionOk="0">
                  <a:moveTo>
                    <a:pt x="4243" y="1"/>
                  </a:moveTo>
                  <a:cubicBezTo>
                    <a:pt x="4183" y="16"/>
                    <a:pt x="4123" y="61"/>
                    <a:pt x="4093" y="106"/>
                  </a:cubicBezTo>
                  <a:lnTo>
                    <a:pt x="61" y="5899"/>
                  </a:lnTo>
                  <a:cubicBezTo>
                    <a:pt x="16" y="5974"/>
                    <a:pt x="0" y="6064"/>
                    <a:pt x="46" y="6154"/>
                  </a:cubicBezTo>
                  <a:cubicBezTo>
                    <a:pt x="91" y="6245"/>
                    <a:pt x="181" y="6290"/>
                    <a:pt x="271" y="6290"/>
                  </a:cubicBezTo>
                  <a:lnTo>
                    <a:pt x="4349" y="6290"/>
                  </a:lnTo>
                  <a:cubicBezTo>
                    <a:pt x="4695" y="6290"/>
                    <a:pt x="4695" y="5793"/>
                    <a:pt x="4349" y="5793"/>
                  </a:cubicBezTo>
                  <a:lnTo>
                    <a:pt x="753" y="5793"/>
                  </a:lnTo>
                  <a:lnTo>
                    <a:pt x="4349" y="602"/>
                  </a:lnTo>
                  <a:cubicBezTo>
                    <a:pt x="5989" y="1836"/>
                    <a:pt x="6982" y="3747"/>
                    <a:pt x="7057" y="5793"/>
                  </a:cubicBezTo>
                  <a:lnTo>
                    <a:pt x="5447" y="5793"/>
                  </a:lnTo>
                  <a:cubicBezTo>
                    <a:pt x="5116" y="5793"/>
                    <a:pt x="5116" y="6290"/>
                    <a:pt x="5447" y="6290"/>
                  </a:cubicBezTo>
                  <a:lnTo>
                    <a:pt x="7313" y="6290"/>
                  </a:lnTo>
                  <a:cubicBezTo>
                    <a:pt x="7448" y="6290"/>
                    <a:pt x="7569" y="6169"/>
                    <a:pt x="7569" y="6034"/>
                  </a:cubicBezTo>
                  <a:cubicBezTo>
                    <a:pt x="7569" y="3657"/>
                    <a:pt x="6395" y="1415"/>
                    <a:pt x="4439" y="46"/>
                  </a:cubicBezTo>
                  <a:cubicBezTo>
                    <a:pt x="4379" y="16"/>
                    <a:pt x="4319" y="1"/>
                    <a:pt x="4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9" name="Google Shape;3419;p70"/>
          <p:cNvGrpSpPr/>
          <p:nvPr/>
        </p:nvGrpSpPr>
        <p:grpSpPr>
          <a:xfrm>
            <a:off x="5876070" y="2025686"/>
            <a:ext cx="428825" cy="325450"/>
            <a:chOff x="3079525" y="1283500"/>
            <a:chExt cx="428825" cy="325450"/>
          </a:xfrm>
        </p:grpSpPr>
        <p:sp>
          <p:nvSpPr>
            <p:cNvPr id="3420" name="Google Shape;3420;p70"/>
            <p:cNvSpPr/>
            <p:nvPr/>
          </p:nvSpPr>
          <p:spPr>
            <a:xfrm>
              <a:off x="3150225" y="1283500"/>
              <a:ext cx="358125" cy="325000"/>
            </a:xfrm>
            <a:custGeom>
              <a:avLst/>
              <a:gdLst/>
              <a:ahLst/>
              <a:cxnLst/>
              <a:rect l="l" t="t" r="r" b="b"/>
              <a:pathLst>
                <a:path w="14325" h="13000" extrusionOk="0">
                  <a:moveTo>
                    <a:pt x="10713" y="11224"/>
                  </a:moveTo>
                  <a:lnTo>
                    <a:pt x="11571" y="12082"/>
                  </a:lnTo>
                  <a:cubicBezTo>
                    <a:pt x="11714" y="12261"/>
                    <a:pt x="11555" y="12497"/>
                    <a:pt x="11370" y="12497"/>
                  </a:cubicBezTo>
                  <a:cubicBezTo>
                    <a:pt x="11322" y="12497"/>
                    <a:pt x="11272" y="12481"/>
                    <a:pt x="11225" y="12443"/>
                  </a:cubicBezTo>
                  <a:lnTo>
                    <a:pt x="10006" y="11224"/>
                  </a:lnTo>
                  <a:close/>
                  <a:moveTo>
                    <a:pt x="332" y="0"/>
                  </a:moveTo>
                  <a:cubicBezTo>
                    <a:pt x="1" y="0"/>
                    <a:pt x="1" y="497"/>
                    <a:pt x="332" y="497"/>
                  </a:cubicBezTo>
                  <a:lnTo>
                    <a:pt x="13075" y="497"/>
                  </a:lnTo>
                  <a:cubicBezTo>
                    <a:pt x="13482" y="497"/>
                    <a:pt x="13828" y="828"/>
                    <a:pt x="13828" y="1249"/>
                  </a:cubicBezTo>
                  <a:lnTo>
                    <a:pt x="13828" y="9043"/>
                  </a:lnTo>
                  <a:lnTo>
                    <a:pt x="12444" y="9043"/>
                  </a:lnTo>
                  <a:cubicBezTo>
                    <a:pt x="12113" y="9043"/>
                    <a:pt x="12113" y="9554"/>
                    <a:pt x="12444" y="9554"/>
                  </a:cubicBezTo>
                  <a:lnTo>
                    <a:pt x="13828" y="9554"/>
                  </a:lnTo>
                  <a:lnTo>
                    <a:pt x="13828" y="9961"/>
                  </a:lnTo>
                  <a:cubicBezTo>
                    <a:pt x="13828" y="10382"/>
                    <a:pt x="13482" y="10713"/>
                    <a:pt x="13075" y="10713"/>
                  </a:cubicBezTo>
                  <a:lnTo>
                    <a:pt x="4078" y="10713"/>
                  </a:lnTo>
                  <a:cubicBezTo>
                    <a:pt x="3732" y="10713"/>
                    <a:pt x="3732" y="11224"/>
                    <a:pt x="4078" y="11224"/>
                  </a:cubicBezTo>
                  <a:lnTo>
                    <a:pt x="9299" y="11224"/>
                  </a:lnTo>
                  <a:lnTo>
                    <a:pt x="10864" y="12789"/>
                  </a:lnTo>
                  <a:cubicBezTo>
                    <a:pt x="10999" y="12925"/>
                    <a:pt x="11195" y="13000"/>
                    <a:pt x="11390" y="13000"/>
                  </a:cubicBezTo>
                  <a:cubicBezTo>
                    <a:pt x="11812" y="13000"/>
                    <a:pt x="12143" y="12669"/>
                    <a:pt x="12143" y="12248"/>
                  </a:cubicBezTo>
                  <a:cubicBezTo>
                    <a:pt x="12143" y="12052"/>
                    <a:pt x="12067" y="11856"/>
                    <a:pt x="11932" y="11721"/>
                  </a:cubicBezTo>
                  <a:lnTo>
                    <a:pt x="11420" y="11224"/>
                  </a:lnTo>
                  <a:lnTo>
                    <a:pt x="13075" y="11224"/>
                  </a:lnTo>
                  <a:cubicBezTo>
                    <a:pt x="13768" y="11209"/>
                    <a:pt x="14324" y="10653"/>
                    <a:pt x="14324" y="9961"/>
                  </a:cubicBezTo>
                  <a:lnTo>
                    <a:pt x="14324" y="1249"/>
                  </a:lnTo>
                  <a:cubicBezTo>
                    <a:pt x="14324" y="557"/>
                    <a:pt x="13768" y="0"/>
                    <a:pt x="13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0"/>
            <p:cNvSpPr/>
            <p:nvPr/>
          </p:nvSpPr>
          <p:spPr>
            <a:xfrm>
              <a:off x="3079525" y="1283500"/>
              <a:ext cx="363000" cy="325450"/>
            </a:xfrm>
            <a:custGeom>
              <a:avLst/>
              <a:gdLst/>
              <a:ahLst/>
              <a:cxnLst/>
              <a:rect l="l" t="t" r="r" b="b"/>
              <a:pathLst>
                <a:path w="14520" h="13018" extrusionOk="0">
                  <a:moveTo>
                    <a:pt x="4333" y="11224"/>
                  </a:moveTo>
                  <a:lnTo>
                    <a:pt x="3115" y="12428"/>
                  </a:lnTo>
                  <a:cubicBezTo>
                    <a:pt x="3078" y="12484"/>
                    <a:pt x="3030" y="12507"/>
                    <a:pt x="2978" y="12507"/>
                  </a:cubicBezTo>
                  <a:cubicBezTo>
                    <a:pt x="2792" y="12507"/>
                    <a:pt x="2568" y="12212"/>
                    <a:pt x="2768" y="12082"/>
                  </a:cubicBezTo>
                  <a:lnTo>
                    <a:pt x="3611" y="11224"/>
                  </a:lnTo>
                  <a:close/>
                  <a:moveTo>
                    <a:pt x="1264" y="0"/>
                  </a:moveTo>
                  <a:cubicBezTo>
                    <a:pt x="557" y="0"/>
                    <a:pt x="0" y="557"/>
                    <a:pt x="0" y="1249"/>
                  </a:cubicBezTo>
                  <a:lnTo>
                    <a:pt x="0" y="9961"/>
                  </a:lnTo>
                  <a:cubicBezTo>
                    <a:pt x="0" y="10653"/>
                    <a:pt x="557" y="11224"/>
                    <a:pt x="1264" y="11224"/>
                  </a:cubicBezTo>
                  <a:lnTo>
                    <a:pt x="2904" y="11224"/>
                  </a:lnTo>
                  <a:lnTo>
                    <a:pt x="2407" y="11721"/>
                  </a:lnTo>
                  <a:cubicBezTo>
                    <a:pt x="2257" y="11871"/>
                    <a:pt x="2182" y="12052"/>
                    <a:pt x="2182" y="12263"/>
                  </a:cubicBezTo>
                  <a:cubicBezTo>
                    <a:pt x="2182" y="12718"/>
                    <a:pt x="2550" y="13017"/>
                    <a:pt x="2937" y="13017"/>
                  </a:cubicBezTo>
                  <a:cubicBezTo>
                    <a:pt x="3125" y="13017"/>
                    <a:pt x="3318" y="12947"/>
                    <a:pt x="3476" y="12789"/>
                  </a:cubicBezTo>
                  <a:lnTo>
                    <a:pt x="5040" y="11224"/>
                  </a:lnTo>
                  <a:lnTo>
                    <a:pt x="5808" y="11224"/>
                  </a:lnTo>
                  <a:cubicBezTo>
                    <a:pt x="6139" y="11224"/>
                    <a:pt x="6139" y="10713"/>
                    <a:pt x="5808" y="10713"/>
                  </a:cubicBezTo>
                  <a:lnTo>
                    <a:pt x="1264" y="10713"/>
                  </a:lnTo>
                  <a:cubicBezTo>
                    <a:pt x="843" y="10713"/>
                    <a:pt x="512" y="10382"/>
                    <a:pt x="512" y="9961"/>
                  </a:cubicBezTo>
                  <a:lnTo>
                    <a:pt x="512" y="9554"/>
                  </a:lnTo>
                  <a:lnTo>
                    <a:pt x="14188" y="9554"/>
                  </a:lnTo>
                  <a:cubicBezTo>
                    <a:pt x="14519" y="9554"/>
                    <a:pt x="14519" y="9043"/>
                    <a:pt x="14188" y="9043"/>
                  </a:cubicBezTo>
                  <a:lnTo>
                    <a:pt x="512" y="9043"/>
                  </a:lnTo>
                  <a:lnTo>
                    <a:pt x="512" y="1249"/>
                  </a:lnTo>
                  <a:cubicBezTo>
                    <a:pt x="512" y="843"/>
                    <a:pt x="843" y="497"/>
                    <a:pt x="1264" y="497"/>
                  </a:cubicBezTo>
                  <a:lnTo>
                    <a:pt x="2076" y="497"/>
                  </a:lnTo>
                  <a:cubicBezTo>
                    <a:pt x="2407" y="497"/>
                    <a:pt x="2407" y="0"/>
                    <a:pt x="20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0"/>
            <p:cNvSpPr/>
            <p:nvPr/>
          </p:nvSpPr>
          <p:spPr>
            <a:xfrm>
              <a:off x="3188600" y="1318850"/>
              <a:ext cx="211425" cy="167850"/>
            </a:xfrm>
            <a:custGeom>
              <a:avLst/>
              <a:gdLst/>
              <a:ahLst/>
              <a:cxnLst/>
              <a:rect l="l" t="t" r="r" b="b"/>
              <a:pathLst>
                <a:path w="8457" h="6714" extrusionOk="0">
                  <a:moveTo>
                    <a:pt x="7779" y="1595"/>
                  </a:moveTo>
                  <a:cubicBezTo>
                    <a:pt x="7809" y="1595"/>
                    <a:pt x="7839" y="1611"/>
                    <a:pt x="7854" y="1641"/>
                  </a:cubicBezTo>
                  <a:cubicBezTo>
                    <a:pt x="7869" y="1656"/>
                    <a:pt x="7869" y="1701"/>
                    <a:pt x="7869" y="1731"/>
                  </a:cubicBezTo>
                  <a:lnTo>
                    <a:pt x="7222" y="4168"/>
                  </a:lnTo>
                  <a:cubicBezTo>
                    <a:pt x="7207" y="4213"/>
                    <a:pt x="7177" y="4244"/>
                    <a:pt x="7132" y="4244"/>
                  </a:cubicBezTo>
                  <a:lnTo>
                    <a:pt x="2633" y="4244"/>
                  </a:lnTo>
                  <a:lnTo>
                    <a:pt x="1941" y="1611"/>
                  </a:lnTo>
                  <a:lnTo>
                    <a:pt x="7779" y="1595"/>
                  </a:lnTo>
                  <a:close/>
                  <a:moveTo>
                    <a:pt x="3652" y="5687"/>
                  </a:moveTo>
                  <a:cubicBezTo>
                    <a:pt x="3659" y="5687"/>
                    <a:pt x="3665" y="5688"/>
                    <a:pt x="3672" y="5688"/>
                  </a:cubicBezTo>
                  <a:cubicBezTo>
                    <a:pt x="3807" y="5688"/>
                    <a:pt x="3927" y="5808"/>
                    <a:pt x="3942" y="5959"/>
                  </a:cubicBezTo>
                  <a:lnTo>
                    <a:pt x="3927" y="5959"/>
                  </a:lnTo>
                  <a:cubicBezTo>
                    <a:pt x="3927" y="6119"/>
                    <a:pt x="3794" y="6226"/>
                    <a:pt x="3655" y="6226"/>
                  </a:cubicBezTo>
                  <a:cubicBezTo>
                    <a:pt x="3586" y="6226"/>
                    <a:pt x="3516" y="6200"/>
                    <a:pt x="3461" y="6139"/>
                  </a:cubicBezTo>
                  <a:cubicBezTo>
                    <a:pt x="3300" y="5963"/>
                    <a:pt x="3410" y="5687"/>
                    <a:pt x="3652" y="5687"/>
                  </a:cubicBezTo>
                  <a:close/>
                  <a:moveTo>
                    <a:pt x="6091" y="5687"/>
                  </a:moveTo>
                  <a:cubicBezTo>
                    <a:pt x="6097" y="5687"/>
                    <a:pt x="6103" y="5688"/>
                    <a:pt x="6109" y="5688"/>
                  </a:cubicBezTo>
                  <a:cubicBezTo>
                    <a:pt x="6259" y="5688"/>
                    <a:pt x="6380" y="5808"/>
                    <a:pt x="6380" y="5959"/>
                  </a:cubicBezTo>
                  <a:lnTo>
                    <a:pt x="6365" y="5959"/>
                  </a:lnTo>
                  <a:cubicBezTo>
                    <a:pt x="6365" y="6119"/>
                    <a:pt x="6238" y="6226"/>
                    <a:pt x="6099" y="6226"/>
                  </a:cubicBezTo>
                  <a:cubicBezTo>
                    <a:pt x="6030" y="6226"/>
                    <a:pt x="5958" y="6200"/>
                    <a:pt x="5898" y="6139"/>
                  </a:cubicBezTo>
                  <a:cubicBezTo>
                    <a:pt x="5737" y="5963"/>
                    <a:pt x="5862" y="5687"/>
                    <a:pt x="6091" y="5687"/>
                  </a:cubicBezTo>
                  <a:close/>
                  <a:moveTo>
                    <a:pt x="301" y="1"/>
                  </a:moveTo>
                  <a:cubicBezTo>
                    <a:pt x="0" y="31"/>
                    <a:pt x="0" y="467"/>
                    <a:pt x="301" y="497"/>
                  </a:cubicBezTo>
                  <a:lnTo>
                    <a:pt x="1008" y="497"/>
                  </a:lnTo>
                  <a:cubicBezTo>
                    <a:pt x="1084" y="497"/>
                    <a:pt x="1144" y="542"/>
                    <a:pt x="1159" y="618"/>
                  </a:cubicBezTo>
                  <a:lnTo>
                    <a:pt x="1369" y="1415"/>
                  </a:lnTo>
                  <a:lnTo>
                    <a:pt x="2197" y="4544"/>
                  </a:lnTo>
                  <a:lnTo>
                    <a:pt x="2347" y="5101"/>
                  </a:lnTo>
                  <a:cubicBezTo>
                    <a:pt x="2423" y="5372"/>
                    <a:pt x="2648" y="5598"/>
                    <a:pt x="2934" y="5658"/>
                  </a:cubicBezTo>
                  <a:cubicBezTo>
                    <a:pt x="2754" y="6109"/>
                    <a:pt x="3025" y="6606"/>
                    <a:pt x="3506" y="6696"/>
                  </a:cubicBezTo>
                  <a:cubicBezTo>
                    <a:pt x="3561" y="6708"/>
                    <a:pt x="3616" y="6714"/>
                    <a:pt x="3669" y="6714"/>
                  </a:cubicBezTo>
                  <a:cubicBezTo>
                    <a:pt x="4082" y="6714"/>
                    <a:pt x="4424" y="6370"/>
                    <a:pt x="4424" y="5944"/>
                  </a:cubicBezTo>
                  <a:cubicBezTo>
                    <a:pt x="4424" y="5853"/>
                    <a:pt x="4409" y="5763"/>
                    <a:pt x="4379" y="5673"/>
                  </a:cubicBezTo>
                  <a:lnTo>
                    <a:pt x="5372" y="5673"/>
                  </a:lnTo>
                  <a:cubicBezTo>
                    <a:pt x="5342" y="5763"/>
                    <a:pt x="5327" y="5853"/>
                    <a:pt x="5327" y="5944"/>
                  </a:cubicBezTo>
                  <a:cubicBezTo>
                    <a:pt x="5349" y="6433"/>
                    <a:pt x="5725" y="6677"/>
                    <a:pt x="6101" y="6677"/>
                  </a:cubicBezTo>
                  <a:cubicBezTo>
                    <a:pt x="6478" y="6677"/>
                    <a:pt x="6854" y="6433"/>
                    <a:pt x="6876" y="5944"/>
                  </a:cubicBezTo>
                  <a:cubicBezTo>
                    <a:pt x="6876" y="5853"/>
                    <a:pt x="6861" y="5763"/>
                    <a:pt x="6816" y="5673"/>
                  </a:cubicBezTo>
                  <a:lnTo>
                    <a:pt x="7072" y="5673"/>
                  </a:lnTo>
                  <a:cubicBezTo>
                    <a:pt x="7403" y="5673"/>
                    <a:pt x="7403" y="5176"/>
                    <a:pt x="7072" y="5176"/>
                  </a:cubicBezTo>
                  <a:lnTo>
                    <a:pt x="3100" y="5176"/>
                  </a:lnTo>
                  <a:cubicBezTo>
                    <a:pt x="2979" y="5176"/>
                    <a:pt x="2859" y="5086"/>
                    <a:pt x="2829" y="4981"/>
                  </a:cubicBezTo>
                  <a:lnTo>
                    <a:pt x="2769" y="4740"/>
                  </a:lnTo>
                  <a:lnTo>
                    <a:pt x="7132" y="4740"/>
                  </a:lnTo>
                  <a:cubicBezTo>
                    <a:pt x="7403" y="4740"/>
                    <a:pt x="7644" y="4544"/>
                    <a:pt x="7704" y="4289"/>
                  </a:cubicBezTo>
                  <a:lnTo>
                    <a:pt x="8351" y="1851"/>
                  </a:lnTo>
                  <a:cubicBezTo>
                    <a:pt x="8456" y="1460"/>
                    <a:pt x="8170" y="1099"/>
                    <a:pt x="7779" y="1099"/>
                  </a:cubicBezTo>
                  <a:lnTo>
                    <a:pt x="1806" y="1099"/>
                  </a:lnTo>
                  <a:lnTo>
                    <a:pt x="1655" y="497"/>
                  </a:lnTo>
                  <a:cubicBezTo>
                    <a:pt x="1580" y="196"/>
                    <a:pt x="1309" y="1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0"/>
            <p:cNvSpPr/>
            <p:nvPr/>
          </p:nvSpPr>
          <p:spPr>
            <a:xfrm>
              <a:off x="3261200" y="1398225"/>
              <a:ext cx="100825" cy="12800"/>
            </a:xfrm>
            <a:custGeom>
              <a:avLst/>
              <a:gdLst/>
              <a:ahLst/>
              <a:cxnLst/>
              <a:rect l="l" t="t" r="r" b="b"/>
              <a:pathLst>
                <a:path w="4033" h="512" extrusionOk="0">
                  <a:moveTo>
                    <a:pt x="331" y="0"/>
                  </a:moveTo>
                  <a:cubicBezTo>
                    <a:pt x="0" y="0"/>
                    <a:pt x="0" y="512"/>
                    <a:pt x="331" y="512"/>
                  </a:cubicBezTo>
                  <a:lnTo>
                    <a:pt x="3701" y="512"/>
                  </a:lnTo>
                  <a:cubicBezTo>
                    <a:pt x="4032" y="512"/>
                    <a:pt x="4032" y="0"/>
                    <a:pt x="3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0"/>
            <p:cNvSpPr/>
            <p:nvPr/>
          </p:nvSpPr>
          <p:spPr>
            <a:xfrm>
              <a:off x="3255775" y="1371850"/>
              <a:ext cx="110375" cy="12875"/>
            </a:xfrm>
            <a:custGeom>
              <a:avLst/>
              <a:gdLst/>
              <a:ahLst/>
              <a:cxnLst/>
              <a:rect l="l" t="t" r="r" b="b"/>
              <a:pathLst>
                <a:path w="4415" h="515" extrusionOk="0">
                  <a:moveTo>
                    <a:pt x="339" y="1"/>
                  </a:moveTo>
                  <a:cubicBezTo>
                    <a:pt x="1" y="1"/>
                    <a:pt x="1" y="515"/>
                    <a:pt x="339" y="515"/>
                  </a:cubicBezTo>
                  <a:cubicBezTo>
                    <a:pt x="349" y="515"/>
                    <a:pt x="358" y="514"/>
                    <a:pt x="368" y="514"/>
                  </a:cubicBezTo>
                  <a:lnTo>
                    <a:pt x="4114" y="514"/>
                  </a:lnTo>
                  <a:cubicBezTo>
                    <a:pt x="4415" y="484"/>
                    <a:pt x="4415" y="32"/>
                    <a:pt x="4114" y="2"/>
                  </a:cubicBezTo>
                  <a:lnTo>
                    <a:pt x="368" y="2"/>
                  </a:lnTo>
                  <a:cubicBezTo>
                    <a:pt x="358" y="1"/>
                    <a:pt x="349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5" name="Google Shape;3425;p70"/>
          <p:cNvSpPr/>
          <p:nvPr/>
        </p:nvSpPr>
        <p:spPr>
          <a:xfrm>
            <a:off x="5025940" y="1974186"/>
            <a:ext cx="455150" cy="428450"/>
          </a:xfrm>
          <a:custGeom>
            <a:avLst/>
            <a:gdLst/>
            <a:ahLst/>
            <a:cxnLst/>
            <a:rect l="l" t="t" r="r" b="b"/>
            <a:pathLst>
              <a:path w="18206" h="17138" extrusionOk="0">
                <a:moveTo>
                  <a:pt x="2306" y="1519"/>
                </a:moveTo>
                <a:cubicBezTo>
                  <a:pt x="2535" y="1519"/>
                  <a:pt x="2754" y="1697"/>
                  <a:pt x="2754" y="1970"/>
                </a:cubicBezTo>
                <a:cubicBezTo>
                  <a:pt x="2754" y="2211"/>
                  <a:pt x="2543" y="2406"/>
                  <a:pt x="2302" y="2406"/>
                </a:cubicBezTo>
                <a:cubicBezTo>
                  <a:pt x="1911" y="2406"/>
                  <a:pt x="1715" y="1925"/>
                  <a:pt x="1986" y="1654"/>
                </a:cubicBezTo>
                <a:cubicBezTo>
                  <a:pt x="2080" y="1561"/>
                  <a:pt x="2194" y="1519"/>
                  <a:pt x="2306" y="1519"/>
                </a:cubicBezTo>
                <a:close/>
                <a:moveTo>
                  <a:pt x="15264" y="1513"/>
                </a:moveTo>
                <a:cubicBezTo>
                  <a:pt x="15492" y="1513"/>
                  <a:pt x="15708" y="1689"/>
                  <a:pt x="15708" y="1955"/>
                </a:cubicBezTo>
                <a:cubicBezTo>
                  <a:pt x="15708" y="2196"/>
                  <a:pt x="15512" y="2406"/>
                  <a:pt x="15272" y="2406"/>
                </a:cubicBezTo>
                <a:cubicBezTo>
                  <a:pt x="14880" y="2406"/>
                  <a:pt x="14670" y="1925"/>
                  <a:pt x="14956" y="1639"/>
                </a:cubicBezTo>
                <a:cubicBezTo>
                  <a:pt x="15047" y="1552"/>
                  <a:pt x="15157" y="1513"/>
                  <a:pt x="15264" y="1513"/>
                </a:cubicBezTo>
                <a:close/>
                <a:moveTo>
                  <a:pt x="2304" y="537"/>
                </a:moveTo>
                <a:cubicBezTo>
                  <a:pt x="2491" y="537"/>
                  <a:pt x="2684" y="572"/>
                  <a:pt x="2874" y="646"/>
                </a:cubicBezTo>
                <a:cubicBezTo>
                  <a:pt x="3912" y="1037"/>
                  <a:pt x="4228" y="2346"/>
                  <a:pt x="3491" y="3174"/>
                </a:cubicBezTo>
                <a:cubicBezTo>
                  <a:pt x="3431" y="3038"/>
                  <a:pt x="3340" y="2903"/>
                  <a:pt x="3220" y="2798"/>
                </a:cubicBezTo>
                <a:cubicBezTo>
                  <a:pt x="3160" y="2722"/>
                  <a:pt x="3085" y="2662"/>
                  <a:pt x="2994" y="2602"/>
                </a:cubicBezTo>
                <a:cubicBezTo>
                  <a:pt x="3551" y="2000"/>
                  <a:pt x="3130" y="1022"/>
                  <a:pt x="2302" y="1022"/>
                </a:cubicBezTo>
                <a:cubicBezTo>
                  <a:pt x="1490" y="1022"/>
                  <a:pt x="1053" y="2000"/>
                  <a:pt x="1610" y="2602"/>
                </a:cubicBezTo>
                <a:cubicBezTo>
                  <a:pt x="1399" y="2737"/>
                  <a:pt x="1219" y="2933"/>
                  <a:pt x="1114" y="3174"/>
                </a:cubicBezTo>
                <a:cubicBezTo>
                  <a:pt x="859" y="2875"/>
                  <a:pt x="724" y="2502"/>
                  <a:pt x="722" y="2128"/>
                </a:cubicBezTo>
                <a:lnTo>
                  <a:pt x="722" y="2128"/>
                </a:lnTo>
                <a:cubicBezTo>
                  <a:pt x="726" y="1222"/>
                  <a:pt x="1468" y="537"/>
                  <a:pt x="2304" y="537"/>
                </a:cubicBezTo>
                <a:close/>
                <a:moveTo>
                  <a:pt x="15272" y="526"/>
                </a:moveTo>
                <a:lnTo>
                  <a:pt x="15272" y="541"/>
                </a:lnTo>
                <a:cubicBezTo>
                  <a:pt x="16641" y="541"/>
                  <a:pt x="17363" y="2136"/>
                  <a:pt x="16460" y="3174"/>
                </a:cubicBezTo>
                <a:cubicBezTo>
                  <a:pt x="16385" y="3023"/>
                  <a:pt x="16295" y="2888"/>
                  <a:pt x="16189" y="2782"/>
                </a:cubicBezTo>
                <a:cubicBezTo>
                  <a:pt x="16114" y="2707"/>
                  <a:pt x="16039" y="2647"/>
                  <a:pt x="15964" y="2587"/>
                </a:cubicBezTo>
                <a:cubicBezTo>
                  <a:pt x="16520" y="1985"/>
                  <a:pt x="16084" y="1022"/>
                  <a:pt x="15272" y="1022"/>
                </a:cubicBezTo>
                <a:cubicBezTo>
                  <a:pt x="14444" y="1022"/>
                  <a:pt x="14023" y="1985"/>
                  <a:pt x="14580" y="2587"/>
                </a:cubicBezTo>
                <a:cubicBezTo>
                  <a:pt x="14369" y="2722"/>
                  <a:pt x="14188" y="2918"/>
                  <a:pt x="14083" y="3159"/>
                </a:cubicBezTo>
                <a:cubicBezTo>
                  <a:pt x="13180" y="2136"/>
                  <a:pt x="13902" y="526"/>
                  <a:pt x="15272" y="526"/>
                </a:cubicBezTo>
                <a:close/>
                <a:moveTo>
                  <a:pt x="15272" y="2897"/>
                </a:moveTo>
                <a:cubicBezTo>
                  <a:pt x="15470" y="2897"/>
                  <a:pt x="15670" y="2970"/>
                  <a:pt x="15828" y="3129"/>
                </a:cubicBezTo>
                <a:cubicBezTo>
                  <a:pt x="15934" y="3234"/>
                  <a:pt x="16009" y="3369"/>
                  <a:pt x="16039" y="3505"/>
                </a:cubicBezTo>
                <a:cubicBezTo>
                  <a:pt x="15798" y="3640"/>
                  <a:pt x="15531" y="3708"/>
                  <a:pt x="15266" y="3708"/>
                </a:cubicBezTo>
                <a:cubicBezTo>
                  <a:pt x="15001" y="3708"/>
                  <a:pt x="14738" y="3640"/>
                  <a:pt x="14504" y="3505"/>
                </a:cubicBezTo>
                <a:cubicBezTo>
                  <a:pt x="14591" y="3121"/>
                  <a:pt x="14927" y="2897"/>
                  <a:pt x="15272" y="2897"/>
                </a:cubicBezTo>
                <a:close/>
                <a:moveTo>
                  <a:pt x="2302" y="2918"/>
                </a:moveTo>
                <a:cubicBezTo>
                  <a:pt x="2663" y="2918"/>
                  <a:pt x="2994" y="3159"/>
                  <a:pt x="3085" y="3520"/>
                </a:cubicBezTo>
                <a:cubicBezTo>
                  <a:pt x="2844" y="3648"/>
                  <a:pt x="2577" y="3712"/>
                  <a:pt x="2310" y="3712"/>
                </a:cubicBezTo>
                <a:cubicBezTo>
                  <a:pt x="2043" y="3712"/>
                  <a:pt x="1776" y="3648"/>
                  <a:pt x="1535" y="3520"/>
                </a:cubicBezTo>
                <a:cubicBezTo>
                  <a:pt x="1625" y="3159"/>
                  <a:pt x="1941" y="2918"/>
                  <a:pt x="2302" y="2918"/>
                </a:cubicBezTo>
                <a:close/>
                <a:moveTo>
                  <a:pt x="13872" y="5656"/>
                </a:moveTo>
                <a:lnTo>
                  <a:pt x="13872" y="11404"/>
                </a:lnTo>
                <a:lnTo>
                  <a:pt x="11044" y="8304"/>
                </a:lnTo>
                <a:lnTo>
                  <a:pt x="13872" y="5656"/>
                </a:lnTo>
                <a:close/>
                <a:moveTo>
                  <a:pt x="2306" y="14428"/>
                </a:moveTo>
                <a:cubicBezTo>
                  <a:pt x="2535" y="14428"/>
                  <a:pt x="2754" y="14606"/>
                  <a:pt x="2754" y="14879"/>
                </a:cubicBezTo>
                <a:cubicBezTo>
                  <a:pt x="2754" y="15120"/>
                  <a:pt x="2558" y="15316"/>
                  <a:pt x="2302" y="15316"/>
                </a:cubicBezTo>
                <a:cubicBezTo>
                  <a:pt x="1911" y="15316"/>
                  <a:pt x="1715" y="14834"/>
                  <a:pt x="1986" y="14563"/>
                </a:cubicBezTo>
                <a:cubicBezTo>
                  <a:pt x="2080" y="14470"/>
                  <a:pt x="2194" y="14428"/>
                  <a:pt x="2306" y="14428"/>
                </a:cubicBezTo>
                <a:close/>
                <a:moveTo>
                  <a:pt x="15290" y="14428"/>
                </a:moveTo>
                <a:cubicBezTo>
                  <a:pt x="15520" y="14428"/>
                  <a:pt x="15738" y="14606"/>
                  <a:pt x="15738" y="14879"/>
                </a:cubicBezTo>
                <a:cubicBezTo>
                  <a:pt x="15738" y="15120"/>
                  <a:pt x="15527" y="15316"/>
                  <a:pt x="15287" y="15316"/>
                </a:cubicBezTo>
                <a:cubicBezTo>
                  <a:pt x="14895" y="15316"/>
                  <a:pt x="14700" y="14834"/>
                  <a:pt x="14971" y="14563"/>
                </a:cubicBezTo>
                <a:cubicBezTo>
                  <a:pt x="15064" y="14470"/>
                  <a:pt x="15179" y="14428"/>
                  <a:pt x="15290" y="14428"/>
                </a:cubicBezTo>
                <a:close/>
                <a:moveTo>
                  <a:pt x="15287" y="13435"/>
                </a:moveTo>
                <a:cubicBezTo>
                  <a:pt x="16656" y="13435"/>
                  <a:pt x="17393" y="15060"/>
                  <a:pt x="16475" y="16083"/>
                </a:cubicBezTo>
                <a:cubicBezTo>
                  <a:pt x="16415" y="15948"/>
                  <a:pt x="16325" y="15812"/>
                  <a:pt x="16204" y="15707"/>
                </a:cubicBezTo>
                <a:cubicBezTo>
                  <a:pt x="16144" y="15632"/>
                  <a:pt x="16069" y="15571"/>
                  <a:pt x="15979" y="15511"/>
                </a:cubicBezTo>
                <a:cubicBezTo>
                  <a:pt x="16144" y="15346"/>
                  <a:pt x="16235" y="15105"/>
                  <a:pt x="16235" y="14864"/>
                </a:cubicBezTo>
                <a:cubicBezTo>
                  <a:pt x="16222" y="14338"/>
                  <a:pt x="15782" y="13941"/>
                  <a:pt x="15294" y="13941"/>
                </a:cubicBezTo>
                <a:cubicBezTo>
                  <a:pt x="15182" y="13941"/>
                  <a:pt x="15068" y="13962"/>
                  <a:pt x="14956" y="14007"/>
                </a:cubicBezTo>
                <a:cubicBezTo>
                  <a:pt x="14339" y="14247"/>
                  <a:pt x="14158" y="15030"/>
                  <a:pt x="14595" y="15511"/>
                </a:cubicBezTo>
                <a:cubicBezTo>
                  <a:pt x="14384" y="15647"/>
                  <a:pt x="14203" y="15842"/>
                  <a:pt x="14098" y="16083"/>
                </a:cubicBezTo>
                <a:cubicBezTo>
                  <a:pt x="13195" y="15060"/>
                  <a:pt x="13918" y="13435"/>
                  <a:pt x="15287" y="13435"/>
                </a:cubicBezTo>
                <a:close/>
                <a:moveTo>
                  <a:pt x="2302" y="13435"/>
                </a:moveTo>
                <a:cubicBezTo>
                  <a:pt x="3671" y="13435"/>
                  <a:pt x="4409" y="15060"/>
                  <a:pt x="3491" y="16083"/>
                </a:cubicBezTo>
                <a:lnTo>
                  <a:pt x="3491" y="16098"/>
                </a:lnTo>
                <a:cubicBezTo>
                  <a:pt x="3431" y="15948"/>
                  <a:pt x="3340" y="15812"/>
                  <a:pt x="3220" y="15707"/>
                </a:cubicBezTo>
                <a:cubicBezTo>
                  <a:pt x="3160" y="15632"/>
                  <a:pt x="3085" y="15571"/>
                  <a:pt x="2994" y="15511"/>
                </a:cubicBezTo>
                <a:cubicBezTo>
                  <a:pt x="3551" y="14909"/>
                  <a:pt x="3130" y="13931"/>
                  <a:pt x="2302" y="13931"/>
                </a:cubicBezTo>
                <a:cubicBezTo>
                  <a:pt x="1490" y="13931"/>
                  <a:pt x="1053" y="14909"/>
                  <a:pt x="1610" y="15511"/>
                </a:cubicBezTo>
                <a:cubicBezTo>
                  <a:pt x="1399" y="15647"/>
                  <a:pt x="1219" y="15842"/>
                  <a:pt x="1114" y="16083"/>
                </a:cubicBezTo>
                <a:cubicBezTo>
                  <a:pt x="211" y="15060"/>
                  <a:pt x="933" y="13435"/>
                  <a:pt x="2302" y="13435"/>
                </a:cubicBezTo>
                <a:close/>
                <a:moveTo>
                  <a:pt x="2302" y="15827"/>
                </a:moveTo>
                <a:cubicBezTo>
                  <a:pt x="2663" y="15827"/>
                  <a:pt x="2994" y="16068"/>
                  <a:pt x="3085" y="16429"/>
                </a:cubicBezTo>
                <a:cubicBezTo>
                  <a:pt x="2844" y="16564"/>
                  <a:pt x="2577" y="16632"/>
                  <a:pt x="2310" y="16632"/>
                </a:cubicBezTo>
                <a:cubicBezTo>
                  <a:pt x="2043" y="16632"/>
                  <a:pt x="1776" y="16564"/>
                  <a:pt x="1535" y="16429"/>
                </a:cubicBezTo>
                <a:cubicBezTo>
                  <a:pt x="1625" y="16068"/>
                  <a:pt x="1941" y="15827"/>
                  <a:pt x="2302" y="15827"/>
                </a:cubicBezTo>
                <a:close/>
                <a:moveTo>
                  <a:pt x="15285" y="15811"/>
                </a:moveTo>
                <a:cubicBezTo>
                  <a:pt x="15487" y="15811"/>
                  <a:pt x="15693" y="15887"/>
                  <a:pt x="15858" y="16053"/>
                </a:cubicBezTo>
                <a:cubicBezTo>
                  <a:pt x="15949" y="16158"/>
                  <a:pt x="16024" y="16279"/>
                  <a:pt x="16069" y="16429"/>
                </a:cubicBezTo>
                <a:cubicBezTo>
                  <a:pt x="15828" y="16564"/>
                  <a:pt x="15561" y="16632"/>
                  <a:pt x="15294" y="16632"/>
                </a:cubicBezTo>
                <a:cubicBezTo>
                  <a:pt x="15027" y="16632"/>
                  <a:pt x="14760" y="16564"/>
                  <a:pt x="14519" y="16429"/>
                </a:cubicBezTo>
                <a:cubicBezTo>
                  <a:pt x="14605" y="16038"/>
                  <a:pt x="14938" y="15811"/>
                  <a:pt x="15285" y="15811"/>
                </a:cubicBezTo>
                <a:close/>
                <a:moveTo>
                  <a:pt x="2342" y="1"/>
                </a:moveTo>
                <a:cubicBezTo>
                  <a:pt x="1817" y="1"/>
                  <a:pt x="1292" y="196"/>
                  <a:pt x="888" y="586"/>
                </a:cubicBezTo>
                <a:cubicBezTo>
                  <a:pt x="90" y="1353"/>
                  <a:pt x="30" y="2602"/>
                  <a:pt x="737" y="3444"/>
                </a:cubicBezTo>
                <a:cubicBezTo>
                  <a:pt x="1156" y="3933"/>
                  <a:pt x="1751" y="4189"/>
                  <a:pt x="2351" y="4189"/>
                </a:cubicBezTo>
                <a:cubicBezTo>
                  <a:pt x="2786" y="4189"/>
                  <a:pt x="3223" y="4054"/>
                  <a:pt x="3596" y="3775"/>
                </a:cubicBezTo>
                <a:lnTo>
                  <a:pt x="4649" y="4829"/>
                </a:lnTo>
                <a:lnTo>
                  <a:pt x="3431" y="4829"/>
                </a:lnTo>
                <a:cubicBezTo>
                  <a:pt x="3295" y="4829"/>
                  <a:pt x="3175" y="4934"/>
                  <a:pt x="3175" y="5084"/>
                </a:cubicBezTo>
                <a:lnTo>
                  <a:pt x="3175" y="8018"/>
                </a:lnTo>
                <a:cubicBezTo>
                  <a:pt x="3175" y="8184"/>
                  <a:pt x="3299" y="8267"/>
                  <a:pt x="3423" y="8267"/>
                </a:cubicBezTo>
                <a:cubicBezTo>
                  <a:pt x="3547" y="8267"/>
                  <a:pt x="3671" y="8184"/>
                  <a:pt x="3671" y="8018"/>
                </a:cubicBezTo>
                <a:lnTo>
                  <a:pt x="3671" y="5656"/>
                </a:lnTo>
                <a:lnTo>
                  <a:pt x="6515" y="8304"/>
                </a:lnTo>
                <a:lnTo>
                  <a:pt x="3686" y="11404"/>
                </a:lnTo>
                <a:lnTo>
                  <a:pt x="3686" y="9117"/>
                </a:lnTo>
                <a:cubicBezTo>
                  <a:pt x="3679" y="8944"/>
                  <a:pt x="3551" y="8857"/>
                  <a:pt x="3425" y="8857"/>
                </a:cubicBezTo>
                <a:cubicBezTo>
                  <a:pt x="3299" y="8857"/>
                  <a:pt x="3175" y="8944"/>
                  <a:pt x="3175" y="9117"/>
                </a:cubicBezTo>
                <a:lnTo>
                  <a:pt x="3175" y="12051"/>
                </a:lnTo>
                <a:cubicBezTo>
                  <a:pt x="3175" y="12186"/>
                  <a:pt x="3280" y="12291"/>
                  <a:pt x="3431" y="12291"/>
                </a:cubicBezTo>
                <a:lnTo>
                  <a:pt x="4694" y="12291"/>
                </a:lnTo>
                <a:lnTo>
                  <a:pt x="3596" y="13390"/>
                </a:lnTo>
                <a:cubicBezTo>
                  <a:pt x="3216" y="13095"/>
                  <a:pt x="2762" y="12951"/>
                  <a:pt x="2311" y="12951"/>
                </a:cubicBezTo>
                <a:cubicBezTo>
                  <a:pt x="1726" y="12951"/>
                  <a:pt x="1145" y="13193"/>
                  <a:pt x="737" y="13661"/>
                </a:cubicBezTo>
                <a:cubicBezTo>
                  <a:pt x="0" y="14488"/>
                  <a:pt x="45" y="15737"/>
                  <a:pt x="828" y="16519"/>
                </a:cubicBezTo>
                <a:cubicBezTo>
                  <a:pt x="1236" y="16928"/>
                  <a:pt x="1772" y="17135"/>
                  <a:pt x="2309" y="17135"/>
                </a:cubicBezTo>
                <a:cubicBezTo>
                  <a:pt x="2800" y="17135"/>
                  <a:pt x="3291" y="16962"/>
                  <a:pt x="3686" y="16610"/>
                </a:cubicBezTo>
                <a:cubicBezTo>
                  <a:pt x="4514" y="15872"/>
                  <a:pt x="4619" y="14624"/>
                  <a:pt x="3942" y="13751"/>
                </a:cubicBezTo>
                <a:lnTo>
                  <a:pt x="5402" y="12291"/>
                </a:lnTo>
                <a:lnTo>
                  <a:pt x="10397" y="12291"/>
                </a:lnTo>
                <a:cubicBezTo>
                  <a:pt x="10743" y="12291"/>
                  <a:pt x="10743" y="11795"/>
                  <a:pt x="10397" y="11795"/>
                </a:cubicBezTo>
                <a:lnTo>
                  <a:pt x="4002" y="11795"/>
                </a:lnTo>
                <a:lnTo>
                  <a:pt x="6876" y="8650"/>
                </a:lnTo>
                <a:lnTo>
                  <a:pt x="8606" y="10260"/>
                </a:lnTo>
                <a:cubicBezTo>
                  <a:pt x="8651" y="10305"/>
                  <a:pt x="8712" y="10328"/>
                  <a:pt x="8774" y="10328"/>
                </a:cubicBezTo>
                <a:cubicBezTo>
                  <a:pt x="8836" y="10328"/>
                  <a:pt x="8900" y="10305"/>
                  <a:pt x="8952" y="10260"/>
                </a:cubicBezTo>
                <a:lnTo>
                  <a:pt x="10668" y="8650"/>
                </a:lnTo>
                <a:lnTo>
                  <a:pt x="13556" y="11795"/>
                </a:lnTo>
                <a:lnTo>
                  <a:pt x="11510" y="11795"/>
                </a:lnTo>
                <a:cubicBezTo>
                  <a:pt x="11164" y="11795"/>
                  <a:pt x="11164" y="12291"/>
                  <a:pt x="11510" y="12291"/>
                </a:cubicBezTo>
                <a:lnTo>
                  <a:pt x="12187" y="12291"/>
                </a:lnTo>
                <a:lnTo>
                  <a:pt x="13647" y="13751"/>
                </a:lnTo>
                <a:cubicBezTo>
                  <a:pt x="12497" y="15216"/>
                  <a:pt x="13681" y="17138"/>
                  <a:pt x="15266" y="17138"/>
                </a:cubicBezTo>
                <a:cubicBezTo>
                  <a:pt x="15568" y="17138"/>
                  <a:pt x="15886" y="17067"/>
                  <a:pt x="16204" y="16910"/>
                </a:cubicBezTo>
                <a:cubicBezTo>
                  <a:pt x="18206" y="15948"/>
                  <a:pt x="17513" y="12953"/>
                  <a:pt x="15287" y="12953"/>
                </a:cubicBezTo>
                <a:cubicBezTo>
                  <a:pt x="14820" y="12953"/>
                  <a:pt x="14369" y="13104"/>
                  <a:pt x="13993" y="13390"/>
                </a:cubicBezTo>
                <a:lnTo>
                  <a:pt x="12894" y="12291"/>
                </a:lnTo>
                <a:lnTo>
                  <a:pt x="14128" y="12291"/>
                </a:lnTo>
                <a:cubicBezTo>
                  <a:pt x="14264" y="12291"/>
                  <a:pt x="14369" y="12186"/>
                  <a:pt x="14369" y="12051"/>
                </a:cubicBezTo>
                <a:lnTo>
                  <a:pt x="14369" y="5084"/>
                </a:lnTo>
                <a:cubicBezTo>
                  <a:pt x="14369" y="4934"/>
                  <a:pt x="14264" y="4829"/>
                  <a:pt x="14128" y="4829"/>
                </a:cubicBezTo>
                <a:lnTo>
                  <a:pt x="12909" y="4829"/>
                </a:lnTo>
                <a:lnTo>
                  <a:pt x="13978" y="3760"/>
                </a:lnTo>
                <a:cubicBezTo>
                  <a:pt x="14362" y="4058"/>
                  <a:pt x="14819" y="4205"/>
                  <a:pt x="15273" y="4205"/>
                </a:cubicBezTo>
                <a:cubicBezTo>
                  <a:pt x="15851" y="4205"/>
                  <a:pt x="16424" y="3968"/>
                  <a:pt x="16836" y="3505"/>
                </a:cubicBezTo>
                <a:cubicBezTo>
                  <a:pt x="17574" y="2677"/>
                  <a:pt x="17529" y="1413"/>
                  <a:pt x="16746" y="631"/>
                </a:cubicBezTo>
                <a:cubicBezTo>
                  <a:pt x="16341" y="226"/>
                  <a:pt x="15812" y="23"/>
                  <a:pt x="15280" y="23"/>
                </a:cubicBezTo>
                <a:cubicBezTo>
                  <a:pt x="14784" y="23"/>
                  <a:pt x="14287" y="200"/>
                  <a:pt x="13887" y="556"/>
                </a:cubicBezTo>
                <a:cubicBezTo>
                  <a:pt x="13060" y="1278"/>
                  <a:pt x="12940" y="2542"/>
                  <a:pt x="13617" y="3399"/>
                </a:cubicBezTo>
                <a:lnTo>
                  <a:pt x="12202" y="4829"/>
                </a:lnTo>
                <a:lnTo>
                  <a:pt x="9088" y="4829"/>
                </a:lnTo>
                <a:cubicBezTo>
                  <a:pt x="9079" y="4828"/>
                  <a:pt x="9070" y="4828"/>
                  <a:pt x="9061" y="4828"/>
                </a:cubicBezTo>
                <a:cubicBezTo>
                  <a:pt x="8736" y="4828"/>
                  <a:pt x="8736" y="5341"/>
                  <a:pt x="9061" y="5341"/>
                </a:cubicBezTo>
                <a:cubicBezTo>
                  <a:pt x="9070" y="5341"/>
                  <a:pt x="9079" y="5341"/>
                  <a:pt x="9088" y="5340"/>
                </a:cubicBezTo>
                <a:lnTo>
                  <a:pt x="13481" y="5340"/>
                </a:lnTo>
                <a:lnTo>
                  <a:pt x="8787" y="9734"/>
                </a:lnTo>
                <a:lnTo>
                  <a:pt x="4078" y="5340"/>
                </a:lnTo>
                <a:lnTo>
                  <a:pt x="8005" y="5340"/>
                </a:lnTo>
                <a:cubicBezTo>
                  <a:pt x="8320" y="5310"/>
                  <a:pt x="8320" y="4859"/>
                  <a:pt x="8005" y="4829"/>
                </a:cubicBezTo>
                <a:lnTo>
                  <a:pt x="5371" y="4829"/>
                </a:lnTo>
                <a:lnTo>
                  <a:pt x="3957" y="3414"/>
                </a:lnTo>
                <a:cubicBezTo>
                  <a:pt x="4664" y="2557"/>
                  <a:pt x="4574" y="1308"/>
                  <a:pt x="3762" y="556"/>
                </a:cubicBezTo>
                <a:cubicBezTo>
                  <a:pt x="3361" y="185"/>
                  <a:pt x="285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6" name="Google Shape;3426;p70"/>
          <p:cNvGrpSpPr/>
          <p:nvPr/>
        </p:nvGrpSpPr>
        <p:grpSpPr>
          <a:xfrm>
            <a:off x="4176361" y="1993373"/>
            <a:ext cx="433725" cy="390075"/>
            <a:chOff x="2220400" y="1251150"/>
            <a:chExt cx="433725" cy="390075"/>
          </a:xfrm>
        </p:grpSpPr>
        <p:sp>
          <p:nvSpPr>
            <p:cNvPr id="3427" name="Google Shape;3427;p70"/>
            <p:cNvSpPr/>
            <p:nvPr/>
          </p:nvSpPr>
          <p:spPr>
            <a:xfrm>
              <a:off x="2220400" y="1251150"/>
              <a:ext cx="433725" cy="390075"/>
            </a:xfrm>
            <a:custGeom>
              <a:avLst/>
              <a:gdLst/>
              <a:ahLst/>
              <a:cxnLst/>
              <a:rect l="l" t="t" r="r" b="b"/>
              <a:pathLst>
                <a:path w="17349" h="15603" extrusionOk="0">
                  <a:moveTo>
                    <a:pt x="10427" y="497"/>
                  </a:moveTo>
                  <a:lnTo>
                    <a:pt x="10081" y="918"/>
                  </a:lnTo>
                  <a:cubicBezTo>
                    <a:pt x="10006" y="1008"/>
                    <a:pt x="10006" y="1144"/>
                    <a:pt x="10081" y="1234"/>
                  </a:cubicBezTo>
                  <a:lnTo>
                    <a:pt x="10427" y="1670"/>
                  </a:lnTo>
                  <a:lnTo>
                    <a:pt x="9208" y="1670"/>
                  </a:lnTo>
                  <a:lnTo>
                    <a:pt x="9208" y="497"/>
                  </a:lnTo>
                  <a:close/>
                  <a:moveTo>
                    <a:pt x="7599" y="6094"/>
                  </a:moveTo>
                  <a:lnTo>
                    <a:pt x="7599" y="11541"/>
                  </a:lnTo>
                  <a:lnTo>
                    <a:pt x="5086" y="11541"/>
                  </a:lnTo>
                  <a:lnTo>
                    <a:pt x="5086" y="6094"/>
                  </a:lnTo>
                  <a:close/>
                  <a:moveTo>
                    <a:pt x="8968" y="0"/>
                  </a:moveTo>
                  <a:cubicBezTo>
                    <a:pt x="8817" y="0"/>
                    <a:pt x="8712" y="106"/>
                    <a:pt x="8712" y="256"/>
                  </a:cubicBezTo>
                  <a:lnTo>
                    <a:pt x="8712" y="3581"/>
                  </a:lnTo>
                  <a:lnTo>
                    <a:pt x="7854" y="3581"/>
                  </a:lnTo>
                  <a:cubicBezTo>
                    <a:pt x="7704" y="3581"/>
                    <a:pt x="7599" y="3687"/>
                    <a:pt x="7599" y="3822"/>
                  </a:cubicBezTo>
                  <a:lnTo>
                    <a:pt x="7599" y="5582"/>
                  </a:lnTo>
                  <a:lnTo>
                    <a:pt x="4830" y="5582"/>
                  </a:lnTo>
                  <a:cubicBezTo>
                    <a:pt x="4695" y="5582"/>
                    <a:pt x="4574" y="5703"/>
                    <a:pt x="4574" y="5838"/>
                  </a:cubicBezTo>
                  <a:lnTo>
                    <a:pt x="4574" y="7283"/>
                  </a:lnTo>
                  <a:lnTo>
                    <a:pt x="1806" y="7283"/>
                  </a:lnTo>
                  <a:cubicBezTo>
                    <a:pt x="1671" y="7283"/>
                    <a:pt x="1565" y="7388"/>
                    <a:pt x="1565" y="7523"/>
                  </a:cubicBezTo>
                  <a:lnTo>
                    <a:pt x="1565" y="8847"/>
                  </a:lnTo>
                  <a:cubicBezTo>
                    <a:pt x="1550" y="9028"/>
                    <a:pt x="1682" y="9118"/>
                    <a:pt x="1813" y="9118"/>
                  </a:cubicBezTo>
                  <a:cubicBezTo>
                    <a:pt x="1945" y="9118"/>
                    <a:pt x="2077" y="9028"/>
                    <a:pt x="2062" y="8847"/>
                  </a:cubicBezTo>
                  <a:lnTo>
                    <a:pt x="2062" y="7779"/>
                  </a:lnTo>
                  <a:lnTo>
                    <a:pt x="4574" y="7779"/>
                  </a:lnTo>
                  <a:lnTo>
                    <a:pt x="4574" y="11541"/>
                  </a:lnTo>
                  <a:lnTo>
                    <a:pt x="2062" y="11541"/>
                  </a:lnTo>
                  <a:lnTo>
                    <a:pt x="2062" y="9946"/>
                  </a:lnTo>
                  <a:cubicBezTo>
                    <a:pt x="2077" y="9758"/>
                    <a:pt x="1945" y="9664"/>
                    <a:pt x="1813" y="9664"/>
                  </a:cubicBezTo>
                  <a:cubicBezTo>
                    <a:pt x="1682" y="9664"/>
                    <a:pt x="1550" y="9758"/>
                    <a:pt x="1565" y="9946"/>
                  </a:cubicBezTo>
                  <a:lnTo>
                    <a:pt x="1565" y="11556"/>
                  </a:lnTo>
                  <a:lnTo>
                    <a:pt x="1039" y="11556"/>
                  </a:lnTo>
                  <a:cubicBezTo>
                    <a:pt x="1020" y="11555"/>
                    <a:pt x="1003" y="11554"/>
                    <a:pt x="985" y="11554"/>
                  </a:cubicBezTo>
                  <a:cubicBezTo>
                    <a:pt x="438" y="11554"/>
                    <a:pt x="0" y="11995"/>
                    <a:pt x="0" y="12549"/>
                  </a:cubicBezTo>
                  <a:cubicBezTo>
                    <a:pt x="0" y="13117"/>
                    <a:pt x="438" y="13558"/>
                    <a:pt x="985" y="13558"/>
                  </a:cubicBezTo>
                  <a:cubicBezTo>
                    <a:pt x="1003" y="13558"/>
                    <a:pt x="1021" y="13558"/>
                    <a:pt x="1039" y="13557"/>
                  </a:cubicBezTo>
                  <a:lnTo>
                    <a:pt x="1565" y="13557"/>
                  </a:lnTo>
                  <a:lnTo>
                    <a:pt x="1565" y="14053"/>
                  </a:lnTo>
                  <a:cubicBezTo>
                    <a:pt x="1588" y="14700"/>
                    <a:pt x="2077" y="15024"/>
                    <a:pt x="2566" y="15024"/>
                  </a:cubicBezTo>
                  <a:cubicBezTo>
                    <a:pt x="3055" y="15024"/>
                    <a:pt x="3544" y="14700"/>
                    <a:pt x="3566" y="14053"/>
                  </a:cubicBezTo>
                  <a:lnTo>
                    <a:pt x="3566" y="13557"/>
                  </a:lnTo>
                  <a:lnTo>
                    <a:pt x="4093" y="13557"/>
                  </a:lnTo>
                  <a:lnTo>
                    <a:pt x="4093" y="14595"/>
                  </a:lnTo>
                  <a:cubicBezTo>
                    <a:pt x="4093" y="15152"/>
                    <a:pt x="4544" y="15603"/>
                    <a:pt x="5086" y="15603"/>
                  </a:cubicBezTo>
                  <a:cubicBezTo>
                    <a:pt x="5643" y="15603"/>
                    <a:pt x="6094" y="15152"/>
                    <a:pt x="6094" y="14595"/>
                  </a:cubicBezTo>
                  <a:lnTo>
                    <a:pt x="6094" y="13557"/>
                  </a:lnTo>
                  <a:lnTo>
                    <a:pt x="11857" y="13557"/>
                  </a:lnTo>
                  <a:cubicBezTo>
                    <a:pt x="12188" y="14414"/>
                    <a:pt x="12940" y="15046"/>
                    <a:pt x="13828" y="15257"/>
                  </a:cubicBezTo>
                  <a:cubicBezTo>
                    <a:pt x="13842" y="15259"/>
                    <a:pt x="13857" y="15260"/>
                    <a:pt x="13871" y="15260"/>
                  </a:cubicBezTo>
                  <a:cubicBezTo>
                    <a:pt x="14151" y="15260"/>
                    <a:pt x="14220" y="14846"/>
                    <a:pt x="13948" y="14760"/>
                  </a:cubicBezTo>
                  <a:cubicBezTo>
                    <a:pt x="13150" y="14580"/>
                    <a:pt x="12519" y="14008"/>
                    <a:pt x="12278" y="13241"/>
                  </a:cubicBezTo>
                  <a:lnTo>
                    <a:pt x="12263" y="13196"/>
                  </a:lnTo>
                  <a:cubicBezTo>
                    <a:pt x="12218" y="13105"/>
                    <a:pt x="12127" y="13045"/>
                    <a:pt x="12037" y="13045"/>
                  </a:cubicBezTo>
                  <a:lnTo>
                    <a:pt x="5853" y="13045"/>
                  </a:lnTo>
                  <a:cubicBezTo>
                    <a:pt x="5703" y="13045"/>
                    <a:pt x="5597" y="13165"/>
                    <a:pt x="5597" y="13301"/>
                  </a:cubicBezTo>
                  <a:lnTo>
                    <a:pt x="5597" y="14595"/>
                  </a:lnTo>
                  <a:cubicBezTo>
                    <a:pt x="5575" y="14911"/>
                    <a:pt x="5334" y="15069"/>
                    <a:pt x="5093" y="15069"/>
                  </a:cubicBezTo>
                  <a:cubicBezTo>
                    <a:pt x="4853" y="15069"/>
                    <a:pt x="4612" y="14911"/>
                    <a:pt x="4589" y="14595"/>
                  </a:cubicBezTo>
                  <a:lnTo>
                    <a:pt x="4589" y="13301"/>
                  </a:lnTo>
                  <a:cubicBezTo>
                    <a:pt x="4589" y="13165"/>
                    <a:pt x="4484" y="13060"/>
                    <a:pt x="4334" y="13060"/>
                  </a:cubicBezTo>
                  <a:lnTo>
                    <a:pt x="3326" y="13060"/>
                  </a:lnTo>
                  <a:cubicBezTo>
                    <a:pt x="3175" y="13060"/>
                    <a:pt x="3070" y="13165"/>
                    <a:pt x="3070" y="13301"/>
                  </a:cubicBezTo>
                  <a:lnTo>
                    <a:pt x="3070" y="14053"/>
                  </a:lnTo>
                  <a:cubicBezTo>
                    <a:pt x="3047" y="14369"/>
                    <a:pt x="2806" y="14527"/>
                    <a:pt x="2566" y="14527"/>
                  </a:cubicBezTo>
                  <a:cubicBezTo>
                    <a:pt x="2325" y="14527"/>
                    <a:pt x="2084" y="14369"/>
                    <a:pt x="2062" y="14053"/>
                  </a:cubicBezTo>
                  <a:lnTo>
                    <a:pt x="2062" y="13301"/>
                  </a:lnTo>
                  <a:cubicBezTo>
                    <a:pt x="2062" y="13165"/>
                    <a:pt x="1956" y="13060"/>
                    <a:pt x="1806" y="13060"/>
                  </a:cubicBezTo>
                  <a:lnTo>
                    <a:pt x="1039" y="13060"/>
                  </a:lnTo>
                  <a:cubicBezTo>
                    <a:pt x="407" y="13015"/>
                    <a:pt x="407" y="12082"/>
                    <a:pt x="1039" y="12052"/>
                  </a:cubicBezTo>
                  <a:lnTo>
                    <a:pt x="12037" y="12052"/>
                  </a:lnTo>
                  <a:cubicBezTo>
                    <a:pt x="12142" y="12052"/>
                    <a:pt x="12248" y="11977"/>
                    <a:pt x="12278" y="11872"/>
                  </a:cubicBezTo>
                  <a:cubicBezTo>
                    <a:pt x="12560" y="10904"/>
                    <a:pt x="13443" y="10248"/>
                    <a:pt x="14433" y="10248"/>
                  </a:cubicBezTo>
                  <a:cubicBezTo>
                    <a:pt x="14551" y="10248"/>
                    <a:pt x="14670" y="10257"/>
                    <a:pt x="14790" y="10277"/>
                  </a:cubicBezTo>
                  <a:cubicBezTo>
                    <a:pt x="15904" y="10442"/>
                    <a:pt x="16716" y="11420"/>
                    <a:pt x="16701" y="12549"/>
                  </a:cubicBezTo>
                  <a:cubicBezTo>
                    <a:pt x="16686" y="13602"/>
                    <a:pt x="15964" y="14520"/>
                    <a:pt x="14941" y="14760"/>
                  </a:cubicBezTo>
                  <a:cubicBezTo>
                    <a:pt x="14612" y="14815"/>
                    <a:pt x="14683" y="15270"/>
                    <a:pt x="14960" y="15270"/>
                  </a:cubicBezTo>
                  <a:cubicBezTo>
                    <a:pt x="14987" y="15270"/>
                    <a:pt x="15016" y="15266"/>
                    <a:pt x="15046" y="15257"/>
                  </a:cubicBezTo>
                  <a:cubicBezTo>
                    <a:pt x="16415" y="14941"/>
                    <a:pt x="17348" y="13647"/>
                    <a:pt x="17198" y="12248"/>
                  </a:cubicBezTo>
                  <a:cubicBezTo>
                    <a:pt x="17032" y="10848"/>
                    <a:pt x="15844" y="9780"/>
                    <a:pt x="14444" y="9780"/>
                  </a:cubicBezTo>
                  <a:lnTo>
                    <a:pt x="14429" y="9780"/>
                  </a:lnTo>
                  <a:cubicBezTo>
                    <a:pt x="13286" y="9780"/>
                    <a:pt x="12263" y="10487"/>
                    <a:pt x="11857" y="11541"/>
                  </a:cubicBezTo>
                  <a:lnTo>
                    <a:pt x="11119" y="11541"/>
                  </a:lnTo>
                  <a:lnTo>
                    <a:pt x="11119" y="6380"/>
                  </a:lnTo>
                  <a:cubicBezTo>
                    <a:pt x="11134" y="6199"/>
                    <a:pt x="10999" y="6109"/>
                    <a:pt x="10863" y="6109"/>
                  </a:cubicBezTo>
                  <a:cubicBezTo>
                    <a:pt x="10728" y="6109"/>
                    <a:pt x="10593" y="6199"/>
                    <a:pt x="10608" y="6380"/>
                  </a:cubicBezTo>
                  <a:lnTo>
                    <a:pt x="10608" y="11541"/>
                  </a:lnTo>
                  <a:lnTo>
                    <a:pt x="8095" y="11541"/>
                  </a:lnTo>
                  <a:lnTo>
                    <a:pt x="8095" y="4078"/>
                  </a:lnTo>
                  <a:lnTo>
                    <a:pt x="10608" y="4078"/>
                  </a:lnTo>
                  <a:lnTo>
                    <a:pt x="10608" y="5297"/>
                  </a:lnTo>
                  <a:cubicBezTo>
                    <a:pt x="10593" y="5477"/>
                    <a:pt x="10724" y="5567"/>
                    <a:pt x="10856" y="5567"/>
                  </a:cubicBezTo>
                  <a:cubicBezTo>
                    <a:pt x="10988" y="5567"/>
                    <a:pt x="11119" y="5477"/>
                    <a:pt x="11104" y="5297"/>
                  </a:cubicBezTo>
                  <a:lnTo>
                    <a:pt x="11104" y="3822"/>
                  </a:lnTo>
                  <a:cubicBezTo>
                    <a:pt x="11104" y="3687"/>
                    <a:pt x="10999" y="3581"/>
                    <a:pt x="10863" y="3581"/>
                  </a:cubicBezTo>
                  <a:lnTo>
                    <a:pt x="9208" y="3581"/>
                  </a:lnTo>
                  <a:lnTo>
                    <a:pt x="9208" y="2167"/>
                  </a:lnTo>
                  <a:lnTo>
                    <a:pt x="10939" y="2167"/>
                  </a:lnTo>
                  <a:cubicBezTo>
                    <a:pt x="11044" y="2167"/>
                    <a:pt x="11134" y="2107"/>
                    <a:pt x="11179" y="2017"/>
                  </a:cubicBezTo>
                  <a:cubicBezTo>
                    <a:pt x="11210" y="1926"/>
                    <a:pt x="11194" y="1821"/>
                    <a:pt x="11134" y="1746"/>
                  </a:cubicBezTo>
                  <a:lnTo>
                    <a:pt x="10608" y="1084"/>
                  </a:lnTo>
                  <a:lnTo>
                    <a:pt x="11149" y="407"/>
                  </a:lnTo>
                  <a:cubicBezTo>
                    <a:pt x="11285" y="241"/>
                    <a:pt x="11164" y="0"/>
                    <a:pt x="10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0"/>
            <p:cNvSpPr/>
            <p:nvPr/>
          </p:nvSpPr>
          <p:spPr>
            <a:xfrm>
              <a:off x="2536725" y="1531850"/>
              <a:ext cx="77900" cy="66500"/>
            </a:xfrm>
            <a:custGeom>
              <a:avLst/>
              <a:gdLst/>
              <a:ahLst/>
              <a:cxnLst/>
              <a:rect l="l" t="t" r="r" b="b"/>
              <a:pathLst>
                <a:path w="3116" h="2660" extrusionOk="0">
                  <a:moveTo>
                    <a:pt x="1770" y="494"/>
                  </a:moveTo>
                  <a:cubicBezTo>
                    <a:pt x="2197" y="494"/>
                    <a:pt x="2604" y="821"/>
                    <a:pt x="2604" y="1321"/>
                  </a:cubicBezTo>
                  <a:cubicBezTo>
                    <a:pt x="2604" y="1787"/>
                    <a:pt x="2243" y="2148"/>
                    <a:pt x="1776" y="2148"/>
                  </a:cubicBezTo>
                  <a:cubicBezTo>
                    <a:pt x="1039" y="2148"/>
                    <a:pt x="678" y="1260"/>
                    <a:pt x="1190" y="734"/>
                  </a:cubicBezTo>
                  <a:cubicBezTo>
                    <a:pt x="1360" y="569"/>
                    <a:pt x="1567" y="494"/>
                    <a:pt x="1770" y="494"/>
                  </a:cubicBezTo>
                  <a:close/>
                  <a:moveTo>
                    <a:pt x="1766" y="1"/>
                  </a:moveTo>
                  <a:cubicBezTo>
                    <a:pt x="1441" y="1"/>
                    <a:pt x="1111" y="120"/>
                    <a:pt x="844" y="388"/>
                  </a:cubicBezTo>
                  <a:cubicBezTo>
                    <a:pt x="1" y="1230"/>
                    <a:pt x="603" y="2660"/>
                    <a:pt x="1776" y="2660"/>
                  </a:cubicBezTo>
                  <a:cubicBezTo>
                    <a:pt x="2514" y="2660"/>
                    <a:pt x="3100" y="2058"/>
                    <a:pt x="3115" y="1336"/>
                  </a:cubicBezTo>
                  <a:lnTo>
                    <a:pt x="3115" y="1321"/>
                  </a:lnTo>
                  <a:cubicBezTo>
                    <a:pt x="3105" y="526"/>
                    <a:pt x="2447" y="1"/>
                    <a:pt x="1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9" name="Google Shape;3429;p70"/>
          <p:cNvGrpSpPr/>
          <p:nvPr/>
        </p:nvGrpSpPr>
        <p:grpSpPr>
          <a:xfrm>
            <a:off x="3368362" y="1974361"/>
            <a:ext cx="429575" cy="428100"/>
            <a:chOff x="1791975" y="1231975"/>
            <a:chExt cx="429575" cy="428100"/>
          </a:xfrm>
        </p:grpSpPr>
        <p:sp>
          <p:nvSpPr>
            <p:cNvPr id="3430" name="Google Shape;3430;p70"/>
            <p:cNvSpPr/>
            <p:nvPr/>
          </p:nvSpPr>
          <p:spPr>
            <a:xfrm>
              <a:off x="1791975" y="1231975"/>
              <a:ext cx="429575" cy="428100"/>
            </a:xfrm>
            <a:custGeom>
              <a:avLst/>
              <a:gdLst/>
              <a:ahLst/>
              <a:cxnLst/>
              <a:rect l="l" t="t" r="r" b="b"/>
              <a:pathLst>
                <a:path w="17183" h="17124" extrusionOk="0">
                  <a:moveTo>
                    <a:pt x="12142" y="858"/>
                  </a:moveTo>
                  <a:lnTo>
                    <a:pt x="13180" y="1911"/>
                  </a:lnTo>
                  <a:lnTo>
                    <a:pt x="12142" y="1911"/>
                  </a:lnTo>
                  <a:lnTo>
                    <a:pt x="12142" y="858"/>
                  </a:lnTo>
                  <a:close/>
                  <a:moveTo>
                    <a:pt x="3145" y="3927"/>
                  </a:moveTo>
                  <a:lnTo>
                    <a:pt x="3145" y="6124"/>
                  </a:lnTo>
                  <a:lnTo>
                    <a:pt x="1565" y="6124"/>
                  </a:lnTo>
                  <a:lnTo>
                    <a:pt x="1565" y="3927"/>
                  </a:lnTo>
                  <a:close/>
                  <a:moveTo>
                    <a:pt x="15633" y="3927"/>
                  </a:moveTo>
                  <a:lnTo>
                    <a:pt x="15633" y="6124"/>
                  </a:lnTo>
                  <a:lnTo>
                    <a:pt x="14038" y="6124"/>
                  </a:lnTo>
                  <a:lnTo>
                    <a:pt x="14038" y="3927"/>
                  </a:lnTo>
                  <a:close/>
                  <a:moveTo>
                    <a:pt x="11631" y="512"/>
                  </a:moveTo>
                  <a:lnTo>
                    <a:pt x="11631" y="2167"/>
                  </a:lnTo>
                  <a:cubicBezTo>
                    <a:pt x="11631" y="2302"/>
                    <a:pt x="11751" y="2407"/>
                    <a:pt x="11886" y="2407"/>
                  </a:cubicBezTo>
                  <a:lnTo>
                    <a:pt x="13541" y="2407"/>
                  </a:lnTo>
                  <a:lnTo>
                    <a:pt x="13541" y="6124"/>
                  </a:lnTo>
                  <a:lnTo>
                    <a:pt x="9148" y="6124"/>
                  </a:lnTo>
                  <a:cubicBezTo>
                    <a:pt x="8847" y="6139"/>
                    <a:pt x="8847" y="6590"/>
                    <a:pt x="9148" y="6620"/>
                  </a:cubicBezTo>
                  <a:lnTo>
                    <a:pt x="9344" y="6620"/>
                  </a:lnTo>
                  <a:lnTo>
                    <a:pt x="10562" y="8561"/>
                  </a:lnTo>
                  <a:cubicBezTo>
                    <a:pt x="10457" y="8832"/>
                    <a:pt x="9690" y="9103"/>
                    <a:pt x="8591" y="9103"/>
                  </a:cubicBezTo>
                  <a:cubicBezTo>
                    <a:pt x="7478" y="9103"/>
                    <a:pt x="6711" y="8832"/>
                    <a:pt x="6620" y="8561"/>
                  </a:cubicBezTo>
                  <a:lnTo>
                    <a:pt x="7839" y="6620"/>
                  </a:lnTo>
                  <a:lnTo>
                    <a:pt x="8050" y="6620"/>
                  </a:lnTo>
                  <a:cubicBezTo>
                    <a:pt x="8059" y="6621"/>
                    <a:pt x="8069" y="6621"/>
                    <a:pt x="8078" y="6621"/>
                  </a:cubicBezTo>
                  <a:cubicBezTo>
                    <a:pt x="8402" y="6621"/>
                    <a:pt x="8402" y="6123"/>
                    <a:pt x="8078" y="6123"/>
                  </a:cubicBezTo>
                  <a:cubicBezTo>
                    <a:pt x="8069" y="6123"/>
                    <a:pt x="8059" y="6123"/>
                    <a:pt x="8050" y="6124"/>
                  </a:cubicBezTo>
                  <a:lnTo>
                    <a:pt x="3641" y="6124"/>
                  </a:lnTo>
                  <a:lnTo>
                    <a:pt x="3656" y="512"/>
                  </a:lnTo>
                  <a:close/>
                  <a:moveTo>
                    <a:pt x="1053" y="6620"/>
                  </a:moveTo>
                  <a:lnTo>
                    <a:pt x="1053" y="10141"/>
                  </a:lnTo>
                  <a:lnTo>
                    <a:pt x="512" y="10141"/>
                  </a:lnTo>
                  <a:lnTo>
                    <a:pt x="512" y="6620"/>
                  </a:lnTo>
                  <a:close/>
                  <a:moveTo>
                    <a:pt x="15633" y="6620"/>
                  </a:moveTo>
                  <a:lnTo>
                    <a:pt x="15633" y="10141"/>
                  </a:lnTo>
                  <a:lnTo>
                    <a:pt x="1565" y="10141"/>
                  </a:lnTo>
                  <a:lnTo>
                    <a:pt x="1565" y="6620"/>
                  </a:lnTo>
                  <a:lnTo>
                    <a:pt x="7252" y="6620"/>
                  </a:lnTo>
                  <a:lnTo>
                    <a:pt x="6154" y="8366"/>
                  </a:lnTo>
                  <a:cubicBezTo>
                    <a:pt x="6124" y="8396"/>
                    <a:pt x="6109" y="8441"/>
                    <a:pt x="6109" y="8501"/>
                  </a:cubicBezTo>
                  <a:cubicBezTo>
                    <a:pt x="6109" y="8757"/>
                    <a:pt x="6259" y="9133"/>
                    <a:pt x="6981" y="9374"/>
                  </a:cubicBezTo>
                  <a:cubicBezTo>
                    <a:pt x="7450" y="9525"/>
                    <a:pt x="7945" y="9601"/>
                    <a:pt x="8453" y="9601"/>
                  </a:cubicBezTo>
                  <a:cubicBezTo>
                    <a:pt x="8499" y="9601"/>
                    <a:pt x="8545" y="9601"/>
                    <a:pt x="8591" y="9599"/>
                  </a:cubicBezTo>
                  <a:cubicBezTo>
                    <a:pt x="9735" y="9599"/>
                    <a:pt x="11074" y="9313"/>
                    <a:pt x="11074" y="8501"/>
                  </a:cubicBezTo>
                  <a:cubicBezTo>
                    <a:pt x="11074" y="8441"/>
                    <a:pt x="11059" y="8396"/>
                    <a:pt x="11029" y="8366"/>
                  </a:cubicBezTo>
                  <a:lnTo>
                    <a:pt x="9930" y="6620"/>
                  </a:lnTo>
                  <a:close/>
                  <a:moveTo>
                    <a:pt x="16671" y="6620"/>
                  </a:moveTo>
                  <a:lnTo>
                    <a:pt x="16671" y="10141"/>
                  </a:lnTo>
                  <a:lnTo>
                    <a:pt x="16144" y="10141"/>
                  </a:lnTo>
                  <a:lnTo>
                    <a:pt x="16144" y="6620"/>
                  </a:lnTo>
                  <a:close/>
                  <a:moveTo>
                    <a:pt x="3401" y="0"/>
                  </a:moveTo>
                  <a:cubicBezTo>
                    <a:pt x="3265" y="0"/>
                    <a:pt x="3145" y="120"/>
                    <a:pt x="3145" y="256"/>
                  </a:cubicBezTo>
                  <a:lnTo>
                    <a:pt x="3145" y="3415"/>
                  </a:lnTo>
                  <a:lnTo>
                    <a:pt x="1309" y="3415"/>
                  </a:lnTo>
                  <a:cubicBezTo>
                    <a:pt x="1159" y="3415"/>
                    <a:pt x="1053" y="3536"/>
                    <a:pt x="1053" y="3671"/>
                  </a:cubicBezTo>
                  <a:lnTo>
                    <a:pt x="1053" y="6109"/>
                  </a:lnTo>
                  <a:lnTo>
                    <a:pt x="271" y="6109"/>
                  </a:lnTo>
                  <a:cubicBezTo>
                    <a:pt x="121" y="6109"/>
                    <a:pt x="0" y="6229"/>
                    <a:pt x="15" y="6379"/>
                  </a:cubicBezTo>
                  <a:lnTo>
                    <a:pt x="15" y="12774"/>
                  </a:lnTo>
                  <a:cubicBezTo>
                    <a:pt x="0" y="12954"/>
                    <a:pt x="132" y="13045"/>
                    <a:pt x="264" y="13045"/>
                  </a:cubicBezTo>
                  <a:cubicBezTo>
                    <a:pt x="395" y="13045"/>
                    <a:pt x="527" y="12954"/>
                    <a:pt x="512" y="12774"/>
                  </a:cubicBezTo>
                  <a:lnTo>
                    <a:pt x="512" y="10668"/>
                  </a:lnTo>
                  <a:lnTo>
                    <a:pt x="16671" y="10668"/>
                  </a:lnTo>
                  <a:lnTo>
                    <a:pt x="16671" y="15873"/>
                  </a:lnTo>
                  <a:cubicBezTo>
                    <a:pt x="16671" y="16280"/>
                    <a:pt x="16340" y="16626"/>
                    <a:pt x="15919" y="16626"/>
                  </a:cubicBezTo>
                  <a:lnTo>
                    <a:pt x="14625" y="16626"/>
                  </a:lnTo>
                  <a:cubicBezTo>
                    <a:pt x="14615" y="16625"/>
                    <a:pt x="14605" y="16624"/>
                    <a:pt x="14596" y="16624"/>
                  </a:cubicBezTo>
                  <a:cubicBezTo>
                    <a:pt x="14258" y="16624"/>
                    <a:pt x="14258" y="17123"/>
                    <a:pt x="14596" y="17123"/>
                  </a:cubicBezTo>
                  <a:cubicBezTo>
                    <a:pt x="14605" y="17123"/>
                    <a:pt x="14615" y="17123"/>
                    <a:pt x="14625" y="17122"/>
                  </a:cubicBezTo>
                  <a:lnTo>
                    <a:pt x="15919" y="17122"/>
                  </a:lnTo>
                  <a:cubicBezTo>
                    <a:pt x="16611" y="17122"/>
                    <a:pt x="17183" y="16565"/>
                    <a:pt x="17183" y="15873"/>
                  </a:cubicBezTo>
                  <a:lnTo>
                    <a:pt x="17183" y="6379"/>
                  </a:lnTo>
                  <a:cubicBezTo>
                    <a:pt x="17183" y="6244"/>
                    <a:pt x="17062" y="6124"/>
                    <a:pt x="16927" y="6124"/>
                  </a:cubicBezTo>
                  <a:lnTo>
                    <a:pt x="16144" y="6124"/>
                  </a:lnTo>
                  <a:lnTo>
                    <a:pt x="16144" y="3671"/>
                  </a:lnTo>
                  <a:cubicBezTo>
                    <a:pt x="16144" y="3536"/>
                    <a:pt x="16024" y="3415"/>
                    <a:pt x="15889" y="3415"/>
                  </a:cubicBezTo>
                  <a:lnTo>
                    <a:pt x="14038" y="3415"/>
                  </a:lnTo>
                  <a:lnTo>
                    <a:pt x="14038" y="2167"/>
                  </a:lnTo>
                  <a:cubicBezTo>
                    <a:pt x="14038" y="2091"/>
                    <a:pt x="14008" y="2031"/>
                    <a:pt x="13963" y="1986"/>
                  </a:cubicBezTo>
                  <a:lnTo>
                    <a:pt x="12232" y="256"/>
                  </a:lnTo>
                  <a:lnTo>
                    <a:pt x="12067" y="75"/>
                  </a:lnTo>
                  <a:cubicBezTo>
                    <a:pt x="12007" y="30"/>
                    <a:pt x="11947" y="0"/>
                    <a:pt x="11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0"/>
            <p:cNvSpPr/>
            <p:nvPr/>
          </p:nvSpPr>
          <p:spPr>
            <a:xfrm>
              <a:off x="1791975" y="1571725"/>
              <a:ext cx="346975" cy="88350"/>
            </a:xfrm>
            <a:custGeom>
              <a:avLst/>
              <a:gdLst/>
              <a:ahLst/>
              <a:cxnLst/>
              <a:rect l="l" t="t" r="r" b="b"/>
              <a:pathLst>
                <a:path w="13879" h="3534" extrusionOk="0">
                  <a:moveTo>
                    <a:pt x="271" y="0"/>
                  </a:moveTo>
                  <a:cubicBezTo>
                    <a:pt x="136" y="0"/>
                    <a:pt x="0" y="94"/>
                    <a:pt x="15" y="282"/>
                  </a:cubicBezTo>
                  <a:lnTo>
                    <a:pt x="15" y="2283"/>
                  </a:lnTo>
                  <a:cubicBezTo>
                    <a:pt x="15" y="2975"/>
                    <a:pt x="587" y="3532"/>
                    <a:pt x="1279" y="3532"/>
                  </a:cubicBezTo>
                  <a:lnTo>
                    <a:pt x="13526" y="3532"/>
                  </a:lnTo>
                  <a:cubicBezTo>
                    <a:pt x="13536" y="3533"/>
                    <a:pt x="13545" y="3533"/>
                    <a:pt x="13554" y="3533"/>
                  </a:cubicBezTo>
                  <a:cubicBezTo>
                    <a:pt x="13878" y="3533"/>
                    <a:pt x="13878" y="3034"/>
                    <a:pt x="13554" y="3034"/>
                  </a:cubicBezTo>
                  <a:cubicBezTo>
                    <a:pt x="13545" y="3034"/>
                    <a:pt x="13536" y="3035"/>
                    <a:pt x="13526" y="3036"/>
                  </a:cubicBezTo>
                  <a:lnTo>
                    <a:pt x="1279" y="3036"/>
                  </a:lnTo>
                  <a:cubicBezTo>
                    <a:pt x="858" y="3036"/>
                    <a:pt x="527" y="2690"/>
                    <a:pt x="527" y="2283"/>
                  </a:cubicBezTo>
                  <a:lnTo>
                    <a:pt x="527" y="282"/>
                  </a:lnTo>
                  <a:cubicBezTo>
                    <a:pt x="542" y="94"/>
                    <a:pt x="406" y="0"/>
                    <a:pt x="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0"/>
            <p:cNvSpPr/>
            <p:nvPr/>
          </p:nvSpPr>
          <p:spPr>
            <a:xfrm>
              <a:off x="1904800" y="1576125"/>
              <a:ext cx="204650" cy="40650"/>
            </a:xfrm>
            <a:custGeom>
              <a:avLst/>
              <a:gdLst/>
              <a:ahLst/>
              <a:cxnLst/>
              <a:rect l="l" t="t" r="r" b="b"/>
              <a:pathLst>
                <a:path w="8186" h="1626" extrusionOk="0">
                  <a:moveTo>
                    <a:pt x="7674" y="513"/>
                  </a:moveTo>
                  <a:lnTo>
                    <a:pt x="7674" y="1129"/>
                  </a:lnTo>
                  <a:lnTo>
                    <a:pt x="497" y="1129"/>
                  </a:lnTo>
                  <a:lnTo>
                    <a:pt x="497" y="513"/>
                  </a:lnTo>
                  <a:close/>
                  <a:moveTo>
                    <a:pt x="257" y="1"/>
                  </a:moveTo>
                  <a:cubicBezTo>
                    <a:pt x="106" y="1"/>
                    <a:pt x="1" y="106"/>
                    <a:pt x="1" y="257"/>
                  </a:cubicBezTo>
                  <a:lnTo>
                    <a:pt x="1" y="1385"/>
                  </a:lnTo>
                  <a:cubicBezTo>
                    <a:pt x="1" y="1521"/>
                    <a:pt x="106" y="1626"/>
                    <a:pt x="257" y="1626"/>
                  </a:cubicBezTo>
                  <a:lnTo>
                    <a:pt x="7930" y="1626"/>
                  </a:lnTo>
                  <a:cubicBezTo>
                    <a:pt x="8066" y="1626"/>
                    <a:pt x="8186" y="1521"/>
                    <a:pt x="8186" y="1385"/>
                  </a:cubicBezTo>
                  <a:lnTo>
                    <a:pt x="8186" y="257"/>
                  </a:lnTo>
                  <a:cubicBezTo>
                    <a:pt x="8186" y="106"/>
                    <a:pt x="8081" y="1"/>
                    <a:pt x="7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0"/>
            <p:cNvSpPr/>
            <p:nvPr/>
          </p:nvSpPr>
          <p:spPr>
            <a:xfrm>
              <a:off x="1904800" y="1524600"/>
              <a:ext cx="40650" cy="41025"/>
            </a:xfrm>
            <a:custGeom>
              <a:avLst/>
              <a:gdLst/>
              <a:ahLst/>
              <a:cxnLst/>
              <a:rect l="l" t="t" r="r" b="b"/>
              <a:pathLst>
                <a:path w="1626" h="1641" extrusionOk="0">
                  <a:moveTo>
                    <a:pt x="1114" y="512"/>
                  </a:moveTo>
                  <a:lnTo>
                    <a:pt x="1114" y="1129"/>
                  </a:lnTo>
                  <a:lnTo>
                    <a:pt x="497" y="1129"/>
                  </a:lnTo>
                  <a:lnTo>
                    <a:pt x="497" y="512"/>
                  </a:lnTo>
                  <a:close/>
                  <a:moveTo>
                    <a:pt x="257" y="1"/>
                  </a:moveTo>
                  <a:cubicBezTo>
                    <a:pt x="106" y="1"/>
                    <a:pt x="1" y="121"/>
                    <a:pt x="1" y="256"/>
                  </a:cubicBezTo>
                  <a:lnTo>
                    <a:pt x="1" y="1385"/>
                  </a:lnTo>
                  <a:cubicBezTo>
                    <a:pt x="1" y="1520"/>
                    <a:pt x="106" y="1641"/>
                    <a:pt x="257" y="1641"/>
                  </a:cubicBezTo>
                  <a:lnTo>
                    <a:pt x="1370" y="1641"/>
                  </a:lnTo>
                  <a:cubicBezTo>
                    <a:pt x="1506" y="1641"/>
                    <a:pt x="1626" y="1520"/>
                    <a:pt x="1626" y="1385"/>
                  </a:cubicBezTo>
                  <a:lnTo>
                    <a:pt x="1626" y="256"/>
                  </a:lnTo>
                  <a:cubicBezTo>
                    <a:pt x="1626" y="121"/>
                    <a:pt x="1506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0"/>
            <p:cNvSpPr/>
            <p:nvPr/>
          </p:nvSpPr>
          <p:spPr>
            <a:xfrm>
              <a:off x="1959350" y="1524600"/>
              <a:ext cx="40650" cy="41025"/>
            </a:xfrm>
            <a:custGeom>
              <a:avLst/>
              <a:gdLst/>
              <a:ahLst/>
              <a:cxnLst/>
              <a:rect l="l" t="t" r="r" b="b"/>
              <a:pathLst>
                <a:path w="1626" h="1641" extrusionOk="0">
                  <a:moveTo>
                    <a:pt x="1129" y="512"/>
                  </a:moveTo>
                  <a:lnTo>
                    <a:pt x="1129" y="1129"/>
                  </a:lnTo>
                  <a:lnTo>
                    <a:pt x="512" y="1129"/>
                  </a:lnTo>
                  <a:lnTo>
                    <a:pt x="512" y="512"/>
                  </a:lnTo>
                  <a:close/>
                  <a:moveTo>
                    <a:pt x="241" y="1"/>
                  </a:moveTo>
                  <a:cubicBezTo>
                    <a:pt x="106" y="1"/>
                    <a:pt x="1" y="121"/>
                    <a:pt x="1" y="256"/>
                  </a:cubicBezTo>
                  <a:lnTo>
                    <a:pt x="1" y="1385"/>
                  </a:lnTo>
                  <a:cubicBezTo>
                    <a:pt x="1" y="1520"/>
                    <a:pt x="106" y="1641"/>
                    <a:pt x="256" y="1641"/>
                  </a:cubicBezTo>
                  <a:lnTo>
                    <a:pt x="1370" y="1641"/>
                  </a:lnTo>
                  <a:cubicBezTo>
                    <a:pt x="1520" y="1626"/>
                    <a:pt x="1626" y="1520"/>
                    <a:pt x="1626" y="1385"/>
                  </a:cubicBezTo>
                  <a:lnTo>
                    <a:pt x="1626" y="256"/>
                  </a:lnTo>
                  <a:cubicBezTo>
                    <a:pt x="1626" y="121"/>
                    <a:pt x="1520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0"/>
            <p:cNvSpPr/>
            <p:nvPr/>
          </p:nvSpPr>
          <p:spPr>
            <a:xfrm>
              <a:off x="2013900" y="1524600"/>
              <a:ext cx="40650" cy="41025"/>
            </a:xfrm>
            <a:custGeom>
              <a:avLst/>
              <a:gdLst/>
              <a:ahLst/>
              <a:cxnLst/>
              <a:rect l="l" t="t" r="r" b="b"/>
              <a:pathLst>
                <a:path w="1626" h="1641" extrusionOk="0">
                  <a:moveTo>
                    <a:pt x="1129" y="512"/>
                  </a:moveTo>
                  <a:lnTo>
                    <a:pt x="1129" y="1129"/>
                  </a:lnTo>
                  <a:lnTo>
                    <a:pt x="512" y="1129"/>
                  </a:lnTo>
                  <a:lnTo>
                    <a:pt x="512" y="512"/>
                  </a:lnTo>
                  <a:close/>
                  <a:moveTo>
                    <a:pt x="256" y="1"/>
                  </a:moveTo>
                  <a:cubicBezTo>
                    <a:pt x="121" y="1"/>
                    <a:pt x="0" y="121"/>
                    <a:pt x="0" y="256"/>
                  </a:cubicBezTo>
                  <a:lnTo>
                    <a:pt x="0" y="1385"/>
                  </a:lnTo>
                  <a:cubicBezTo>
                    <a:pt x="15" y="1520"/>
                    <a:pt x="121" y="1641"/>
                    <a:pt x="256" y="1641"/>
                  </a:cubicBezTo>
                  <a:lnTo>
                    <a:pt x="1384" y="1641"/>
                  </a:lnTo>
                  <a:cubicBezTo>
                    <a:pt x="1520" y="1641"/>
                    <a:pt x="1625" y="1520"/>
                    <a:pt x="1625" y="1385"/>
                  </a:cubicBezTo>
                  <a:lnTo>
                    <a:pt x="1625" y="256"/>
                  </a:lnTo>
                  <a:cubicBezTo>
                    <a:pt x="1625" y="121"/>
                    <a:pt x="1520" y="1"/>
                    <a:pt x="1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0"/>
            <p:cNvSpPr/>
            <p:nvPr/>
          </p:nvSpPr>
          <p:spPr>
            <a:xfrm>
              <a:off x="2068800" y="1524600"/>
              <a:ext cx="40650" cy="41025"/>
            </a:xfrm>
            <a:custGeom>
              <a:avLst/>
              <a:gdLst/>
              <a:ahLst/>
              <a:cxnLst/>
              <a:rect l="l" t="t" r="r" b="b"/>
              <a:pathLst>
                <a:path w="1626" h="1641" extrusionOk="0">
                  <a:moveTo>
                    <a:pt x="1114" y="512"/>
                  </a:moveTo>
                  <a:lnTo>
                    <a:pt x="1114" y="1129"/>
                  </a:lnTo>
                  <a:lnTo>
                    <a:pt x="497" y="1129"/>
                  </a:lnTo>
                  <a:lnTo>
                    <a:pt x="497" y="512"/>
                  </a:lnTo>
                  <a:close/>
                  <a:moveTo>
                    <a:pt x="242" y="1"/>
                  </a:moveTo>
                  <a:cubicBezTo>
                    <a:pt x="106" y="1"/>
                    <a:pt x="1" y="106"/>
                    <a:pt x="1" y="256"/>
                  </a:cubicBezTo>
                  <a:lnTo>
                    <a:pt x="1" y="1385"/>
                  </a:lnTo>
                  <a:cubicBezTo>
                    <a:pt x="1" y="1520"/>
                    <a:pt x="106" y="1641"/>
                    <a:pt x="257" y="1641"/>
                  </a:cubicBezTo>
                  <a:lnTo>
                    <a:pt x="1370" y="1641"/>
                  </a:lnTo>
                  <a:cubicBezTo>
                    <a:pt x="1506" y="1641"/>
                    <a:pt x="1626" y="1520"/>
                    <a:pt x="1626" y="1385"/>
                  </a:cubicBezTo>
                  <a:lnTo>
                    <a:pt x="1626" y="256"/>
                  </a:lnTo>
                  <a:cubicBezTo>
                    <a:pt x="1626" y="106"/>
                    <a:pt x="1521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0"/>
            <p:cNvSpPr/>
            <p:nvPr/>
          </p:nvSpPr>
          <p:spPr>
            <a:xfrm>
              <a:off x="2123350" y="1524600"/>
              <a:ext cx="40650" cy="41025"/>
            </a:xfrm>
            <a:custGeom>
              <a:avLst/>
              <a:gdLst/>
              <a:ahLst/>
              <a:cxnLst/>
              <a:rect l="l" t="t" r="r" b="b"/>
              <a:pathLst>
                <a:path w="1626" h="1641" extrusionOk="0">
                  <a:moveTo>
                    <a:pt x="1114" y="512"/>
                  </a:moveTo>
                  <a:lnTo>
                    <a:pt x="1114" y="1129"/>
                  </a:lnTo>
                  <a:lnTo>
                    <a:pt x="512" y="1129"/>
                  </a:lnTo>
                  <a:lnTo>
                    <a:pt x="512" y="512"/>
                  </a:lnTo>
                  <a:close/>
                  <a:moveTo>
                    <a:pt x="256" y="1"/>
                  </a:moveTo>
                  <a:cubicBezTo>
                    <a:pt x="121" y="1"/>
                    <a:pt x="1" y="121"/>
                    <a:pt x="16" y="256"/>
                  </a:cubicBezTo>
                  <a:lnTo>
                    <a:pt x="16" y="1385"/>
                  </a:lnTo>
                  <a:cubicBezTo>
                    <a:pt x="16" y="1520"/>
                    <a:pt x="121" y="1626"/>
                    <a:pt x="256" y="1641"/>
                  </a:cubicBezTo>
                  <a:lnTo>
                    <a:pt x="1370" y="1641"/>
                  </a:lnTo>
                  <a:cubicBezTo>
                    <a:pt x="1505" y="1641"/>
                    <a:pt x="1626" y="1520"/>
                    <a:pt x="1626" y="1385"/>
                  </a:cubicBezTo>
                  <a:lnTo>
                    <a:pt x="1626" y="256"/>
                  </a:lnTo>
                  <a:cubicBezTo>
                    <a:pt x="1626" y="121"/>
                    <a:pt x="1505" y="1"/>
                    <a:pt x="1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0"/>
            <p:cNvSpPr/>
            <p:nvPr/>
          </p:nvSpPr>
          <p:spPr>
            <a:xfrm>
              <a:off x="2123350" y="1576125"/>
              <a:ext cx="40650" cy="40650"/>
            </a:xfrm>
            <a:custGeom>
              <a:avLst/>
              <a:gdLst/>
              <a:ahLst/>
              <a:cxnLst/>
              <a:rect l="l" t="t" r="r" b="b"/>
              <a:pathLst>
                <a:path w="1626" h="1626" extrusionOk="0">
                  <a:moveTo>
                    <a:pt x="1114" y="513"/>
                  </a:moveTo>
                  <a:lnTo>
                    <a:pt x="1114" y="1129"/>
                  </a:lnTo>
                  <a:lnTo>
                    <a:pt x="512" y="1129"/>
                  </a:lnTo>
                  <a:lnTo>
                    <a:pt x="512" y="513"/>
                  </a:lnTo>
                  <a:close/>
                  <a:moveTo>
                    <a:pt x="256" y="1"/>
                  </a:moveTo>
                  <a:cubicBezTo>
                    <a:pt x="121" y="1"/>
                    <a:pt x="1" y="121"/>
                    <a:pt x="16" y="257"/>
                  </a:cubicBezTo>
                  <a:lnTo>
                    <a:pt x="16" y="1385"/>
                  </a:lnTo>
                  <a:cubicBezTo>
                    <a:pt x="1" y="1521"/>
                    <a:pt x="121" y="1626"/>
                    <a:pt x="256" y="1626"/>
                  </a:cubicBezTo>
                  <a:lnTo>
                    <a:pt x="1385" y="1626"/>
                  </a:lnTo>
                  <a:cubicBezTo>
                    <a:pt x="1520" y="1626"/>
                    <a:pt x="1626" y="1521"/>
                    <a:pt x="1626" y="1385"/>
                  </a:cubicBezTo>
                  <a:lnTo>
                    <a:pt x="1626" y="257"/>
                  </a:lnTo>
                  <a:cubicBezTo>
                    <a:pt x="1626" y="106"/>
                    <a:pt x="1520" y="1"/>
                    <a:pt x="1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0"/>
            <p:cNvSpPr/>
            <p:nvPr/>
          </p:nvSpPr>
          <p:spPr>
            <a:xfrm>
              <a:off x="1849900" y="1524600"/>
              <a:ext cx="40650" cy="41025"/>
            </a:xfrm>
            <a:custGeom>
              <a:avLst/>
              <a:gdLst/>
              <a:ahLst/>
              <a:cxnLst/>
              <a:rect l="l" t="t" r="r" b="b"/>
              <a:pathLst>
                <a:path w="1626" h="1641" extrusionOk="0">
                  <a:moveTo>
                    <a:pt x="1114" y="512"/>
                  </a:moveTo>
                  <a:lnTo>
                    <a:pt x="1114" y="1129"/>
                  </a:lnTo>
                  <a:lnTo>
                    <a:pt x="497" y="1129"/>
                  </a:lnTo>
                  <a:lnTo>
                    <a:pt x="497" y="512"/>
                  </a:lnTo>
                  <a:close/>
                  <a:moveTo>
                    <a:pt x="241" y="1"/>
                  </a:moveTo>
                  <a:cubicBezTo>
                    <a:pt x="106" y="1"/>
                    <a:pt x="0" y="121"/>
                    <a:pt x="0" y="256"/>
                  </a:cubicBezTo>
                  <a:lnTo>
                    <a:pt x="0" y="1385"/>
                  </a:lnTo>
                  <a:cubicBezTo>
                    <a:pt x="0" y="1520"/>
                    <a:pt x="106" y="1626"/>
                    <a:pt x="241" y="1641"/>
                  </a:cubicBezTo>
                  <a:lnTo>
                    <a:pt x="1369" y="1641"/>
                  </a:lnTo>
                  <a:cubicBezTo>
                    <a:pt x="1505" y="1626"/>
                    <a:pt x="1625" y="1520"/>
                    <a:pt x="1625" y="1385"/>
                  </a:cubicBezTo>
                  <a:lnTo>
                    <a:pt x="1625" y="256"/>
                  </a:lnTo>
                  <a:cubicBezTo>
                    <a:pt x="1625" y="121"/>
                    <a:pt x="1505" y="1"/>
                    <a:pt x="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0"/>
            <p:cNvSpPr/>
            <p:nvPr/>
          </p:nvSpPr>
          <p:spPr>
            <a:xfrm>
              <a:off x="1849900" y="1576125"/>
              <a:ext cx="40650" cy="40650"/>
            </a:xfrm>
            <a:custGeom>
              <a:avLst/>
              <a:gdLst/>
              <a:ahLst/>
              <a:cxnLst/>
              <a:rect l="l" t="t" r="r" b="b"/>
              <a:pathLst>
                <a:path w="1626" h="1626" extrusionOk="0">
                  <a:moveTo>
                    <a:pt x="1114" y="513"/>
                  </a:moveTo>
                  <a:lnTo>
                    <a:pt x="1114" y="1129"/>
                  </a:lnTo>
                  <a:lnTo>
                    <a:pt x="497" y="1129"/>
                  </a:lnTo>
                  <a:lnTo>
                    <a:pt x="497" y="513"/>
                  </a:lnTo>
                  <a:close/>
                  <a:moveTo>
                    <a:pt x="241" y="1"/>
                  </a:moveTo>
                  <a:cubicBezTo>
                    <a:pt x="106" y="1"/>
                    <a:pt x="0" y="106"/>
                    <a:pt x="0" y="257"/>
                  </a:cubicBezTo>
                  <a:lnTo>
                    <a:pt x="0" y="1385"/>
                  </a:lnTo>
                  <a:cubicBezTo>
                    <a:pt x="0" y="1521"/>
                    <a:pt x="106" y="1626"/>
                    <a:pt x="241" y="1626"/>
                  </a:cubicBezTo>
                  <a:lnTo>
                    <a:pt x="1369" y="1626"/>
                  </a:lnTo>
                  <a:cubicBezTo>
                    <a:pt x="1505" y="1626"/>
                    <a:pt x="1625" y="1521"/>
                    <a:pt x="1625" y="1385"/>
                  </a:cubicBezTo>
                  <a:lnTo>
                    <a:pt x="1625" y="257"/>
                  </a:lnTo>
                  <a:cubicBezTo>
                    <a:pt x="1625" y="106"/>
                    <a:pt x="1505" y="1"/>
                    <a:pt x="1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0"/>
            <p:cNvSpPr/>
            <p:nvPr/>
          </p:nvSpPr>
          <p:spPr>
            <a:xfrm>
              <a:off x="1978925" y="1296650"/>
              <a:ext cx="86150" cy="12450"/>
            </a:xfrm>
            <a:custGeom>
              <a:avLst/>
              <a:gdLst/>
              <a:ahLst/>
              <a:cxnLst/>
              <a:rect l="l" t="t" r="r" b="b"/>
              <a:pathLst>
                <a:path w="3446" h="498" extrusionOk="0">
                  <a:moveTo>
                    <a:pt x="331" y="1"/>
                  </a:moveTo>
                  <a:cubicBezTo>
                    <a:pt x="0" y="1"/>
                    <a:pt x="5" y="497"/>
                    <a:pt x="346" y="497"/>
                  </a:cubicBezTo>
                  <a:lnTo>
                    <a:pt x="3099" y="497"/>
                  </a:lnTo>
                  <a:cubicBezTo>
                    <a:pt x="3440" y="497"/>
                    <a:pt x="3445" y="1"/>
                    <a:pt x="3114" y="1"/>
                  </a:cubicBezTo>
                  <a:cubicBezTo>
                    <a:pt x="3109" y="1"/>
                    <a:pt x="3104" y="1"/>
                    <a:pt x="3099" y="1"/>
                  </a:cubicBezTo>
                  <a:lnTo>
                    <a:pt x="346" y="1"/>
                  </a:lnTo>
                  <a:cubicBezTo>
                    <a:pt x="341" y="1"/>
                    <a:pt x="336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0"/>
            <p:cNvSpPr/>
            <p:nvPr/>
          </p:nvSpPr>
          <p:spPr>
            <a:xfrm>
              <a:off x="1978400" y="1341025"/>
              <a:ext cx="114125" cy="12500"/>
            </a:xfrm>
            <a:custGeom>
              <a:avLst/>
              <a:gdLst/>
              <a:ahLst/>
              <a:cxnLst/>
              <a:rect l="l" t="t" r="r" b="b"/>
              <a:pathLst>
                <a:path w="4565" h="500" extrusionOk="0">
                  <a:moveTo>
                    <a:pt x="338" y="0"/>
                  </a:moveTo>
                  <a:cubicBezTo>
                    <a:pt x="1" y="0"/>
                    <a:pt x="1" y="499"/>
                    <a:pt x="338" y="499"/>
                  </a:cubicBezTo>
                  <a:cubicBezTo>
                    <a:pt x="348" y="499"/>
                    <a:pt x="357" y="499"/>
                    <a:pt x="367" y="498"/>
                  </a:cubicBezTo>
                  <a:lnTo>
                    <a:pt x="4249" y="498"/>
                  </a:lnTo>
                  <a:cubicBezTo>
                    <a:pt x="4565" y="468"/>
                    <a:pt x="4565" y="31"/>
                    <a:pt x="4249" y="1"/>
                  </a:cubicBezTo>
                  <a:lnTo>
                    <a:pt x="367" y="1"/>
                  </a:lnTo>
                  <a:cubicBezTo>
                    <a:pt x="357" y="1"/>
                    <a:pt x="348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0"/>
            <p:cNvSpPr/>
            <p:nvPr/>
          </p:nvSpPr>
          <p:spPr>
            <a:xfrm>
              <a:off x="1914225" y="1277950"/>
              <a:ext cx="40275" cy="88225"/>
            </a:xfrm>
            <a:custGeom>
              <a:avLst/>
              <a:gdLst/>
              <a:ahLst/>
              <a:cxnLst/>
              <a:rect l="l" t="t" r="r" b="b"/>
              <a:pathLst>
                <a:path w="1611" h="3529" extrusionOk="0">
                  <a:moveTo>
                    <a:pt x="813" y="0"/>
                  </a:moveTo>
                  <a:cubicBezTo>
                    <a:pt x="692" y="0"/>
                    <a:pt x="572" y="79"/>
                    <a:pt x="557" y="237"/>
                  </a:cubicBezTo>
                  <a:lnTo>
                    <a:pt x="557" y="463"/>
                  </a:lnTo>
                  <a:cubicBezTo>
                    <a:pt x="256" y="508"/>
                    <a:pt x="15" y="764"/>
                    <a:pt x="15" y="1080"/>
                  </a:cubicBezTo>
                  <a:lnTo>
                    <a:pt x="15" y="1381"/>
                  </a:lnTo>
                  <a:cubicBezTo>
                    <a:pt x="15" y="1607"/>
                    <a:pt x="166" y="1817"/>
                    <a:pt x="391" y="1892"/>
                  </a:cubicBezTo>
                  <a:lnTo>
                    <a:pt x="1068" y="2118"/>
                  </a:lnTo>
                  <a:cubicBezTo>
                    <a:pt x="1083" y="2118"/>
                    <a:pt x="1098" y="2133"/>
                    <a:pt x="1098" y="2148"/>
                  </a:cubicBezTo>
                  <a:lnTo>
                    <a:pt x="1098" y="2359"/>
                  </a:lnTo>
                  <a:cubicBezTo>
                    <a:pt x="1098" y="2449"/>
                    <a:pt x="1023" y="2524"/>
                    <a:pt x="948" y="2524"/>
                  </a:cubicBezTo>
                  <a:lnTo>
                    <a:pt x="677" y="2524"/>
                  </a:lnTo>
                  <a:cubicBezTo>
                    <a:pt x="587" y="2524"/>
                    <a:pt x="512" y="2449"/>
                    <a:pt x="512" y="2359"/>
                  </a:cubicBezTo>
                  <a:cubicBezTo>
                    <a:pt x="527" y="2178"/>
                    <a:pt x="395" y="2088"/>
                    <a:pt x="263" y="2088"/>
                  </a:cubicBezTo>
                  <a:cubicBezTo>
                    <a:pt x="132" y="2088"/>
                    <a:pt x="0" y="2178"/>
                    <a:pt x="15" y="2359"/>
                  </a:cubicBezTo>
                  <a:cubicBezTo>
                    <a:pt x="15" y="2675"/>
                    <a:pt x="241" y="2946"/>
                    <a:pt x="557" y="3006"/>
                  </a:cubicBezTo>
                  <a:lnTo>
                    <a:pt x="557" y="3247"/>
                  </a:lnTo>
                  <a:cubicBezTo>
                    <a:pt x="542" y="3435"/>
                    <a:pt x="673" y="3529"/>
                    <a:pt x="805" y="3529"/>
                  </a:cubicBezTo>
                  <a:cubicBezTo>
                    <a:pt x="937" y="3529"/>
                    <a:pt x="1068" y="3435"/>
                    <a:pt x="1053" y="3247"/>
                  </a:cubicBezTo>
                  <a:lnTo>
                    <a:pt x="1053" y="3006"/>
                  </a:lnTo>
                  <a:cubicBezTo>
                    <a:pt x="1369" y="2961"/>
                    <a:pt x="1595" y="2675"/>
                    <a:pt x="1610" y="2359"/>
                  </a:cubicBezTo>
                  <a:lnTo>
                    <a:pt x="1610" y="2148"/>
                  </a:lnTo>
                  <a:cubicBezTo>
                    <a:pt x="1610" y="1922"/>
                    <a:pt x="1445" y="1712"/>
                    <a:pt x="1234" y="1637"/>
                  </a:cubicBezTo>
                  <a:lnTo>
                    <a:pt x="542" y="1411"/>
                  </a:lnTo>
                  <a:cubicBezTo>
                    <a:pt x="527" y="1411"/>
                    <a:pt x="512" y="1396"/>
                    <a:pt x="527" y="1381"/>
                  </a:cubicBezTo>
                  <a:lnTo>
                    <a:pt x="527" y="1080"/>
                  </a:lnTo>
                  <a:cubicBezTo>
                    <a:pt x="512" y="1020"/>
                    <a:pt x="572" y="975"/>
                    <a:pt x="632" y="975"/>
                  </a:cubicBezTo>
                  <a:lnTo>
                    <a:pt x="993" y="975"/>
                  </a:lnTo>
                  <a:cubicBezTo>
                    <a:pt x="1000" y="973"/>
                    <a:pt x="1006" y="972"/>
                    <a:pt x="1012" y="972"/>
                  </a:cubicBezTo>
                  <a:cubicBezTo>
                    <a:pt x="1062" y="972"/>
                    <a:pt x="1098" y="1026"/>
                    <a:pt x="1098" y="1080"/>
                  </a:cubicBezTo>
                  <a:cubicBezTo>
                    <a:pt x="1098" y="1245"/>
                    <a:pt x="1226" y="1328"/>
                    <a:pt x="1354" y="1328"/>
                  </a:cubicBezTo>
                  <a:cubicBezTo>
                    <a:pt x="1482" y="1328"/>
                    <a:pt x="1610" y="1245"/>
                    <a:pt x="1610" y="1080"/>
                  </a:cubicBezTo>
                  <a:cubicBezTo>
                    <a:pt x="1610" y="764"/>
                    <a:pt x="1369" y="508"/>
                    <a:pt x="1068" y="463"/>
                  </a:cubicBezTo>
                  <a:lnTo>
                    <a:pt x="1068" y="237"/>
                  </a:lnTo>
                  <a:cubicBezTo>
                    <a:pt x="1053" y="79"/>
                    <a:pt x="933" y="0"/>
                    <a:pt x="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70"/>
          <p:cNvGrpSpPr/>
          <p:nvPr/>
        </p:nvGrpSpPr>
        <p:grpSpPr>
          <a:xfrm>
            <a:off x="2390527" y="2075923"/>
            <a:ext cx="429200" cy="224975"/>
            <a:chOff x="1363175" y="1333525"/>
            <a:chExt cx="429200" cy="224975"/>
          </a:xfrm>
        </p:grpSpPr>
        <p:sp>
          <p:nvSpPr>
            <p:cNvPr id="3445" name="Google Shape;3445;p70"/>
            <p:cNvSpPr/>
            <p:nvPr/>
          </p:nvSpPr>
          <p:spPr>
            <a:xfrm>
              <a:off x="1363175" y="1333525"/>
              <a:ext cx="368625" cy="104250"/>
            </a:xfrm>
            <a:custGeom>
              <a:avLst/>
              <a:gdLst/>
              <a:ahLst/>
              <a:cxnLst/>
              <a:rect l="l" t="t" r="r" b="b"/>
              <a:pathLst>
                <a:path w="14745" h="4170" extrusionOk="0">
                  <a:moveTo>
                    <a:pt x="256" y="0"/>
                  </a:moveTo>
                  <a:cubicBezTo>
                    <a:pt x="120" y="0"/>
                    <a:pt x="15" y="106"/>
                    <a:pt x="0" y="256"/>
                  </a:cubicBezTo>
                  <a:lnTo>
                    <a:pt x="0" y="3912"/>
                  </a:lnTo>
                  <a:cubicBezTo>
                    <a:pt x="0" y="4063"/>
                    <a:pt x="120" y="4168"/>
                    <a:pt x="256" y="4168"/>
                  </a:cubicBezTo>
                  <a:cubicBezTo>
                    <a:pt x="264" y="4169"/>
                    <a:pt x="271" y="4169"/>
                    <a:pt x="279" y="4169"/>
                  </a:cubicBezTo>
                  <a:cubicBezTo>
                    <a:pt x="405" y="4169"/>
                    <a:pt x="512" y="4055"/>
                    <a:pt x="512" y="3927"/>
                  </a:cubicBezTo>
                  <a:lnTo>
                    <a:pt x="512" y="512"/>
                  </a:lnTo>
                  <a:lnTo>
                    <a:pt x="5386" y="512"/>
                  </a:lnTo>
                  <a:cubicBezTo>
                    <a:pt x="5748" y="512"/>
                    <a:pt x="6063" y="813"/>
                    <a:pt x="6063" y="1189"/>
                  </a:cubicBezTo>
                  <a:lnTo>
                    <a:pt x="6063" y="1716"/>
                  </a:lnTo>
                  <a:cubicBezTo>
                    <a:pt x="6071" y="1874"/>
                    <a:pt x="6188" y="1953"/>
                    <a:pt x="6306" y="1953"/>
                  </a:cubicBezTo>
                  <a:cubicBezTo>
                    <a:pt x="6425" y="1953"/>
                    <a:pt x="6545" y="1874"/>
                    <a:pt x="6560" y="1716"/>
                  </a:cubicBezTo>
                  <a:lnTo>
                    <a:pt x="6560" y="1189"/>
                  </a:lnTo>
                  <a:cubicBezTo>
                    <a:pt x="6560" y="813"/>
                    <a:pt x="6861" y="512"/>
                    <a:pt x="7237" y="512"/>
                  </a:cubicBezTo>
                  <a:lnTo>
                    <a:pt x="14444" y="512"/>
                  </a:lnTo>
                  <a:cubicBezTo>
                    <a:pt x="14745" y="482"/>
                    <a:pt x="14745" y="31"/>
                    <a:pt x="14444" y="0"/>
                  </a:cubicBezTo>
                  <a:lnTo>
                    <a:pt x="7237" y="0"/>
                  </a:lnTo>
                  <a:cubicBezTo>
                    <a:pt x="6876" y="0"/>
                    <a:pt x="6530" y="166"/>
                    <a:pt x="6304" y="467"/>
                  </a:cubicBezTo>
                  <a:cubicBezTo>
                    <a:pt x="6079" y="166"/>
                    <a:pt x="5732" y="0"/>
                    <a:pt x="5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0"/>
            <p:cNvSpPr/>
            <p:nvPr/>
          </p:nvSpPr>
          <p:spPr>
            <a:xfrm>
              <a:off x="1580050" y="1333525"/>
              <a:ext cx="212325" cy="224975"/>
            </a:xfrm>
            <a:custGeom>
              <a:avLst/>
              <a:gdLst/>
              <a:ahLst/>
              <a:cxnLst/>
              <a:rect l="l" t="t" r="r" b="b"/>
              <a:pathLst>
                <a:path w="8493" h="8999" extrusionOk="0">
                  <a:moveTo>
                    <a:pt x="6867" y="0"/>
                  </a:moveTo>
                  <a:cubicBezTo>
                    <a:pt x="6551" y="31"/>
                    <a:pt x="6551" y="482"/>
                    <a:pt x="6867" y="512"/>
                  </a:cubicBezTo>
                  <a:lnTo>
                    <a:pt x="7996" y="512"/>
                  </a:lnTo>
                  <a:lnTo>
                    <a:pt x="7996" y="8501"/>
                  </a:lnTo>
                  <a:lnTo>
                    <a:pt x="353" y="8501"/>
                  </a:lnTo>
                  <a:cubicBezTo>
                    <a:pt x="343" y="8501"/>
                    <a:pt x="334" y="8500"/>
                    <a:pt x="325" y="8500"/>
                  </a:cubicBezTo>
                  <a:cubicBezTo>
                    <a:pt x="1" y="8500"/>
                    <a:pt x="1" y="8999"/>
                    <a:pt x="325" y="8999"/>
                  </a:cubicBezTo>
                  <a:cubicBezTo>
                    <a:pt x="334" y="8999"/>
                    <a:pt x="343" y="8999"/>
                    <a:pt x="353" y="8998"/>
                  </a:cubicBezTo>
                  <a:lnTo>
                    <a:pt x="8237" y="8998"/>
                  </a:lnTo>
                  <a:cubicBezTo>
                    <a:pt x="8387" y="8998"/>
                    <a:pt x="8492" y="8892"/>
                    <a:pt x="8492" y="8757"/>
                  </a:cubicBezTo>
                  <a:lnTo>
                    <a:pt x="8492" y="256"/>
                  </a:lnTo>
                  <a:cubicBezTo>
                    <a:pt x="8492" y="106"/>
                    <a:pt x="8372" y="0"/>
                    <a:pt x="8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0"/>
            <p:cNvSpPr/>
            <p:nvPr/>
          </p:nvSpPr>
          <p:spPr>
            <a:xfrm>
              <a:off x="1363175" y="1452100"/>
              <a:ext cx="207800" cy="106400"/>
            </a:xfrm>
            <a:custGeom>
              <a:avLst/>
              <a:gdLst/>
              <a:ahLst/>
              <a:cxnLst/>
              <a:rect l="l" t="t" r="r" b="b"/>
              <a:pathLst>
                <a:path w="8312" h="4256" extrusionOk="0">
                  <a:moveTo>
                    <a:pt x="263" y="1"/>
                  </a:moveTo>
                  <a:cubicBezTo>
                    <a:pt x="132" y="1"/>
                    <a:pt x="0" y="95"/>
                    <a:pt x="15" y="283"/>
                  </a:cubicBezTo>
                  <a:lnTo>
                    <a:pt x="15" y="4014"/>
                  </a:lnTo>
                  <a:cubicBezTo>
                    <a:pt x="15" y="4149"/>
                    <a:pt x="120" y="4255"/>
                    <a:pt x="256" y="4255"/>
                  </a:cubicBezTo>
                  <a:lnTo>
                    <a:pt x="5386" y="4255"/>
                  </a:lnTo>
                  <a:cubicBezTo>
                    <a:pt x="5748" y="4255"/>
                    <a:pt x="6094" y="4089"/>
                    <a:pt x="6319" y="3803"/>
                  </a:cubicBezTo>
                  <a:cubicBezTo>
                    <a:pt x="6536" y="4078"/>
                    <a:pt x="6864" y="4256"/>
                    <a:pt x="7223" y="4256"/>
                  </a:cubicBezTo>
                  <a:cubicBezTo>
                    <a:pt x="7238" y="4256"/>
                    <a:pt x="7253" y="4255"/>
                    <a:pt x="7267" y="4255"/>
                  </a:cubicBezTo>
                  <a:lnTo>
                    <a:pt x="7959" y="4255"/>
                  </a:lnTo>
                  <a:cubicBezTo>
                    <a:pt x="7969" y="4256"/>
                    <a:pt x="7978" y="4256"/>
                    <a:pt x="7987" y="4256"/>
                  </a:cubicBezTo>
                  <a:cubicBezTo>
                    <a:pt x="8311" y="4256"/>
                    <a:pt x="8311" y="3757"/>
                    <a:pt x="7987" y="3757"/>
                  </a:cubicBezTo>
                  <a:cubicBezTo>
                    <a:pt x="7978" y="3757"/>
                    <a:pt x="7969" y="3758"/>
                    <a:pt x="7959" y="3758"/>
                  </a:cubicBezTo>
                  <a:lnTo>
                    <a:pt x="7237" y="3758"/>
                  </a:lnTo>
                  <a:cubicBezTo>
                    <a:pt x="6861" y="3758"/>
                    <a:pt x="6560" y="3457"/>
                    <a:pt x="6560" y="3081"/>
                  </a:cubicBezTo>
                  <a:lnTo>
                    <a:pt x="6560" y="2479"/>
                  </a:lnTo>
                  <a:cubicBezTo>
                    <a:pt x="6545" y="2321"/>
                    <a:pt x="6425" y="2242"/>
                    <a:pt x="6306" y="2242"/>
                  </a:cubicBezTo>
                  <a:cubicBezTo>
                    <a:pt x="6188" y="2242"/>
                    <a:pt x="6071" y="2321"/>
                    <a:pt x="6063" y="2479"/>
                  </a:cubicBezTo>
                  <a:lnTo>
                    <a:pt x="6063" y="3081"/>
                  </a:lnTo>
                  <a:cubicBezTo>
                    <a:pt x="6063" y="3457"/>
                    <a:pt x="5748" y="3758"/>
                    <a:pt x="5371" y="3758"/>
                  </a:cubicBezTo>
                  <a:lnTo>
                    <a:pt x="512" y="3758"/>
                  </a:lnTo>
                  <a:lnTo>
                    <a:pt x="512" y="283"/>
                  </a:lnTo>
                  <a:cubicBezTo>
                    <a:pt x="527" y="95"/>
                    <a:pt x="395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0"/>
            <p:cNvSpPr/>
            <p:nvPr/>
          </p:nvSpPr>
          <p:spPr>
            <a:xfrm>
              <a:off x="1514000" y="1393425"/>
              <a:ext cx="13575" cy="27775"/>
            </a:xfrm>
            <a:custGeom>
              <a:avLst/>
              <a:gdLst/>
              <a:ahLst/>
              <a:cxnLst/>
              <a:rect l="l" t="t" r="r" b="b"/>
              <a:pathLst>
                <a:path w="543" h="1111" extrusionOk="0">
                  <a:moveTo>
                    <a:pt x="271" y="0"/>
                  </a:moveTo>
                  <a:cubicBezTo>
                    <a:pt x="136" y="0"/>
                    <a:pt x="0" y="94"/>
                    <a:pt x="15" y="283"/>
                  </a:cubicBezTo>
                  <a:lnTo>
                    <a:pt x="15" y="839"/>
                  </a:lnTo>
                  <a:cubicBezTo>
                    <a:pt x="0" y="1020"/>
                    <a:pt x="136" y="1110"/>
                    <a:pt x="271" y="1110"/>
                  </a:cubicBezTo>
                  <a:cubicBezTo>
                    <a:pt x="407" y="1110"/>
                    <a:pt x="542" y="1020"/>
                    <a:pt x="527" y="839"/>
                  </a:cubicBezTo>
                  <a:lnTo>
                    <a:pt x="527" y="283"/>
                  </a:lnTo>
                  <a:cubicBezTo>
                    <a:pt x="542" y="94"/>
                    <a:pt x="407" y="0"/>
                    <a:pt x="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0"/>
            <p:cNvSpPr/>
            <p:nvPr/>
          </p:nvSpPr>
          <p:spPr>
            <a:xfrm>
              <a:off x="1514000" y="1431700"/>
              <a:ext cx="13575" cy="26725"/>
            </a:xfrm>
            <a:custGeom>
              <a:avLst/>
              <a:gdLst/>
              <a:ahLst/>
              <a:cxnLst/>
              <a:rect l="l" t="t" r="r" b="b"/>
              <a:pathLst>
                <a:path w="543" h="1069" extrusionOk="0">
                  <a:moveTo>
                    <a:pt x="271" y="0"/>
                  </a:moveTo>
                  <a:cubicBezTo>
                    <a:pt x="136" y="0"/>
                    <a:pt x="0" y="91"/>
                    <a:pt x="15" y="271"/>
                  </a:cubicBezTo>
                  <a:lnTo>
                    <a:pt x="15" y="843"/>
                  </a:lnTo>
                  <a:cubicBezTo>
                    <a:pt x="30" y="993"/>
                    <a:pt x="151" y="1069"/>
                    <a:pt x="271" y="1069"/>
                  </a:cubicBezTo>
                  <a:cubicBezTo>
                    <a:pt x="392" y="1069"/>
                    <a:pt x="512" y="993"/>
                    <a:pt x="527" y="843"/>
                  </a:cubicBezTo>
                  <a:lnTo>
                    <a:pt x="527" y="271"/>
                  </a:lnTo>
                  <a:cubicBezTo>
                    <a:pt x="542" y="91"/>
                    <a:pt x="407" y="0"/>
                    <a:pt x="2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0"/>
            <p:cNvSpPr/>
            <p:nvPr/>
          </p:nvSpPr>
          <p:spPr>
            <a:xfrm>
              <a:off x="1514175" y="1469675"/>
              <a:ext cx="13400" cy="27500"/>
            </a:xfrm>
            <a:custGeom>
              <a:avLst/>
              <a:gdLst/>
              <a:ahLst/>
              <a:cxnLst/>
              <a:rect l="l" t="t" r="r" b="b"/>
              <a:pathLst>
                <a:path w="536" h="1100" extrusionOk="0">
                  <a:moveTo>
                    <a:pt x="264" y="1"/>
                  </a:moveTo>
                  <a:cubicBezTo>
                    <a:pt x="129" y="1"/>
                    <a:pt x="23" y="121"/>
                    <a:pt x="23" y="257"/>
                  </a:cubicBezTo>
                  <a:lnTo>
                    <a:pt x="23" y="829"/>
                  </a:lnTo>
                  <a:cubicBezTo>
                    <a:pt x="1" y="1009"/>
                    <a:pt x="133" y="1099"/>
                    <a:pt x="266" y="1099"/>
                  </a:cubicBezTo>
                  <a:cubicBezTo>
                    <a:pt x="400" y="1099"/>
                    <a:pt x="535" y="1009"/>
                    <a:pt x="520" y="829"/>
                  </a:cubicBezTo>
                  <a:lnTo>
                    <a:pt x="520" y="257"/>
                  </a:lnTo>
                  <a:cubicBezTo>
                    <a:pt x="520" y="121"/>
                    <a:pt x="400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0"/>
            <p:cNvSpPr/>
            <p:nvPr/>
          </p:nvSpPr>
          <p:spPr>
            <a:xfrm>
              <a:off x="1401900" y="1397300"/>
              <a:ext cx="84650" cy="98000"/>
            </a:xfrm>
            <a:custGeom>
              <a:avLst/>
              <a:gdLst/>
              <a:ahLst/>
              <a:cxnLst/>
              <a:rect l="l" t="t" r="r" b="b"/>
              <a:pathLst>
                <a:path w="3386" h="3920" extrusionOk="0">
                  <a:moveTo>
                    <a:pt x="3038" y="1"/>
                  </a:moveTo>
                  <a:cubicBezTo>
                    <a:pt x="2977" y="1"/>
                    <a:pt x="2913" y="25"/>
                    <a:pt x="2859" y="82"/>
                  </a:cubicBezTo>
                  <a:lnTo>
                    <a:pt x="91" y="3513"/>
                  </a:lnTo>
                  <a:cubicBezTo>
                    <a:pt x="1" y="3618"/>
                    <a:pt x="16" y="3769"/>
                    <a:pt x="136" y="3859"/>
                  </a:cubicBezTo>
                  <a:lnTo>
                    <a:pt x="121" y="3859"/>
                  </a:lnTo>
                  <a:cubicBezTo>
                    <a:pt x="166" y="3904"/>
                    <a:pt x="226" y="3919"/>
                    <a:pt x="287" y="3919"/>
                  </a:cubicBezTo>
                  <a:cubicBezTo>
                    <a:pt x="362" y="3919"/>
                    <a:pt x="422" y="3889"/>
                    <a:pt x="467" y="3829"/>
                  </a:cubicBezTo>
                  <a:lnTo>
                    <a:pt x="3251" y="398"/>
                  </a:lnTo>
                  <a:cubicBezTo>
                    <a:pt x="3385" y="208"/>
                    <a:pt x="3219" y="1"/>
                    <a:pt x="30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0"/>
            <p:cNvSpPr/>
            <p:nvPr/>
          </p:nvSpPr>
          <p:spPr>
            <a:xfrm>
              <a:off x="1389500" y="1393725"/>
              <a:ext cx="49675" cy="42500"/>
            </a:xfrm>
            <a:custGeom>
              <a:avLst/>
              <a:gdLst/>
              <a:ahLst/>
              <a:cxnLst/>
              <a:rect l="l" t="t" r="r" b="b"/>
              <a:pathLst>
                <a:path w="1987" h="1700" extrusionOk="0">
                  <a:moveTo>
                    <a:pt x="1138" y="504"/>
                  </a:moveTo>
                  <a:cubicBezTo>
                    <a:pt x="1220" y="504"/>
                    <a:pt x="1302" y="534"/>
                    <a:pt x="1369" y="602"/>
                  </a:cubicBezTo>
                  <a:cubicBezTo>
                    <a:pt x="1595" y="827"/>
                    <a:pt x="1445" y="1188"/>
                    <a:pt x="1129" y="1188"/>
                  </a:cubicBezTo>
                  <a:cubicBezTo>
                    <a:pt x="948" y="1188"/>
                    <a:pt x="798" y="1038"/>
                    <a:pt x="798" y="857"/>
                  </a:cubicBezTo>
                  <a:cubicBezTo>
                    <a:pt x="798" y="642"/>
                    <a:pt x="965" y="504"/>
                    <a:pt x="1138" y="504"/>
                  </a:cubicBezTo>
                  <a:close/>
                  <a:moveTo>
                    <a:pt x="1135" y="0"/>
                  </a:moveTo>
                  <a:cubicBezTo>
                    <a:pt x="926" y="0"/>
                    <a:pt x="713" y="79"/>
                    <a:pt x="542" y="256"/>
                  </a:cubicBezTo>
                  <a:cubicBezTo>
                    <a:pt x="0" y="782"/>
                    <a:pt x="376" y="1700"/>
                    <a:pt x="1129" y="1700"/>
                  </a:cubicBezTo>
                  <a:cubicBezTo>
                    <a:pt x="1595" y="1700"/>
                    <a:pt x="1971" y="1309"/>
                    <a:pt x="1986" y="857"/>
                  </a:cubicBezTo>
                  <a:cubicBezTo>
                    <a:pt x="1986" y="340"/>
                    <a:pt x="1569" y="0"/>
                    <a:pt x="1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0"/>
            <p:cNvSpPr/>
            <p:nvPr/>
          </p:nvSpPr>
          <p:spPr>
            <a:xfrm>
              <a:off x="1448550" y="1456150"/>
              <a:ext cx="49300" cy="42525"/>
            </a:xfrm>
            <a:custGeom>
              <a:avLst/>
              <a:gdLst/>
              <a:ahLst/>
              <a:cxnLst/>
              <a:rect l="l" t="t" r="r" b="b"/>
              <a:pathLst>
                <a:path w="1972" h="1701" extrusionOk="0">
                  <a:moveTo>
                    <a:pt x="843" y="512"/>
                  </a:moveTo>
                  <a:cubicBezTo>
                    <a:pt x="1144" y="512"/>
                    <a:pt x="1294" y="873"/>
                    <a:pt x="1084" y="1084"/>
                  </a:cubicBezTo>
                  <a:cubicBezTo>
                    <a:pt x="1014" y="1158"/>
                    <a:pt x="926" y="1192"/>
                    <a:pt x="840" y="1192"/>
                  </a:cubicBezTo>
                  <a:cubicBezTo>
                    <a:pt x="665" y="1192"/>
                    <a:pt x="497" y="1054"/>
                    <a:pt x="497" y="843"/>
                  </a:cubicBezTo>
                  <a:cubicBezTo>
                    <a:pt x="497" y="662"/>
                    <a:pt x="647" y="512"/>
                    <a:pt x="843" y="512"/>
                  </a:cubicBezTo>
                  <a:close/>
                  <a:moveTo>
                    <a:pt x="843" y="0"/>
                  </a:moveTo>
                  <a:cubicBezTo>
                    <a:pt x="410" y="0"/>
                    <a:pt x="0" y="336"/>
                    <a:pt x="0" y="843"/>
                  </a:cubicBezTo>
                  <a:cubicBezTo>
                    <a:pt x="0" y="1309"/>
                    <a:pt x="377" y="1701"/>
                    <a:pt x="843" y="1701"/>
                  </a:cubicBezTo>
                  <a:cubicBezTo>
                    <a:pt x="1595" y="1701"/>
                    <a:pt x="1971" y="783"/>
                    <a:pt x="1445" y="256"/>
                  </a:cubicBezTo>
                  <a:cubicBezTo>
                    <a:pt x="1268" y="79"/>
                    <a:pt x="1053" y="0"/>
                    <a:pt x="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0"/>
            <p:cNvSpPr/>
            <p:nvPr/>
          </p:nvSpPr>
          <p:spPr>
            <a:xfrm>
              <a:off x="1573800" y="1365500"/>
              <a:ext cx="156500" cy="162525"/>
            </a:xfrm>
            <a:custGeom>
              <a:avLst/>
              <a:gdLst/>
              <a:ahLst/>
              <a:cxnLst/>
              <a:rect l="l" t="t" r="r" b="b"/>
              <a:pathLst>
                <a:path w="6260" h="6501" extrusionOk="0">
                  <a:moveTo>
                    <a:pt x="2498" y="512"/>
                  </a:moveTo>
                  <a:cubicBezTo>
                    <a:pt x="2709" y="512"/>
                    <a:pt x="2874" y="692"/>
                    <a:pt x="2874" y="903"/>
                  </a:cubicBezTo>
                  <a:lnTo>
                    <a:pt x="2874" y="1294"/>
                  </a:lnTo>
                  <a:lnTo>
                    <a:pt x="2483" y="1294"/>
                  </a:lnTo>
                  <a:cubicBezTo>
                    <a:pt x="1972" y="1294"/>
                    <a:pt x="1972" y="512"/>
                    <a:pt x="2483" y="512"/>
                  </a:cubicBezTo>
                  <a:close/>
                  <a:moveTo>
                    <a:pt x="3777" y="512"/>
                  </a:moveTo>
                  <a:cubicBezTo>
                    <a:pt x="4289" y="512"/>
                    <a:pt x="4289" y="1294"/>
                    <a:pt x="3777" y="1294"/>
                  </a:cubicBezTo>
                  <a:lnTo>
                    <a:pt x="3371" y="1294"/>
                  </a:lnTo>
                  <a:lnTo>
                    <a:pt x="3371" y="903"/>
                  </a:lnTo>
                  <a:cubicBezTo>
                    <a:pt x="3371" y="677"/>
                    <a:pt x="3551" y="512"/>
                    <a:pt x="3762" y="512"/>
                  </a:cubicBezTo>
                  <a:close/>
                  <a:moveTo>
                    <a:pt x="2348" y="1791"/>
                  </a:moveTo>
                  <a:lnTo>
                    <a:pt x="2348" y="2964"/>
                  </a:lnTo>
                  <a:lnTo>
                    <a:pt x="497" y="2964"/>
                  </a:lnTo>
                  <a:lnTo>
                    <a:pt x="497" y="1791"/>
                  </a:lnTo>
                  <a:close/>
                  <a:moveTo>
                    <a:pt x="5748" y="1791"/>
                  </a:moveTo>
                  <a:lnTo>
                    <a:pt x="5763" y="2964"/>
                  </a:lnTo>
                  <a:lnTo>
                    <a:pt x="3913" y="2964"/>
                  </a:lnTo>
                  <a:lnTo>
                    <a:pt x="3913" y="1791"/>
                  </a:lnTo>
                  <a:close/>
                  <a:moveTo>
                    <a:pt x="2348" y="3461"/>
                  </a:moveTo>
                  <a:lnTo>
                    <a:pt x="2348" y="6004"/>
                  </a:lnTo>
                  <a:lnTo>
                    <a:pt x="1430" y="6004"/>
                  </a:lnTo>
                  <a:cubicBezTo>
                    <a:pt x="1189" y="6004"/>
                    <a:pt x="1009" y="5808"/>
                    <a:pt x="1009" y="5582"/>
                  </a:cubicBezTo>
                  <a:lnTo>
                    <a:pt x="1009" y="3461"/>
                  </a:lnTo>
                  <a:close/>
                  <a:moveTo>
                    <a:pt x="3416" y="1791"/>
                  </a:moveTo>
                  <a:lnTo>
                    <a:pt x="3416" y="6004"/>
                  </a:lnTo>
                  <a:lnTo>
                    <a:pt x="2844" y="6004"/>
                  </a:lnTo>
                  <a:lnTo>
                    <a:pt x="2844" y="1791"/>
                  </a:lnTo>
                  <a:close/>
                  <a:moveTo>
                    <a:pt x="5252" y="3461"/>
                  </a:moveTo>
                  <a:lnTo>
                    <a:pt x="5252" y="5582"/>
                  </a:lnTo>
                  <a:cubicBezTo>
                    <a:pt x="5252" y="5808"/>
                    <a:pt x="5071" y="6004"/>
                    <a:pt x="4830" y="6004"/>
                  </a:cubicBezTo>
                  <a:lnTo>
                    <a:pt x="3913" y="6004"/>
                  </a:lnTo>
                  <a:lnTo>
                    <a:pt x="3913" y="3461"/>
                  </a:lnTo>
                  <a:close/>
                  <a:moveTo>
                    <a:pt x="2498" y="0"/>
                  </a:moveTo>
                  <a:cubicBezTo>
                    <a:pt x="2039" y="0"/>
                    <a:pt x="1596" y="356"/>
                    <a:pt x="1596" y="903"/>
                  </a:cubicBezTo>
                  <a:cubicBezTo>
                    <a:pt x="1596" y="1038"/>
                    <a:pt x="1626" y="1159"/>
                    <a:pt x="1686" y="1294"/>
                  </a:cubicBezTo>
                  <a:lnTo>
                    <a:pt x="256" y="1294"/>
                  </a:lnTo>
                  <a:cubicBezTo>
                    <a:pt x="106" y="1294"/>
                    <a:pt x="1" y="1400"/>
                    <a:pt x="1" y="1535"/>
                  </a:cubicBezTo>
                  <a:lnTo>
                    <a:pt x="1" y="3220"/>
                  </a:lnTo>
                  <a:cubicBezTo>
                    <a:pt x="1" y="3356"/>
                    <a:pt x="106" y="3461"/>
                    <a:pt x="256" y="3461"/>
                  </a:cubicBezTo>
                  <a:lnTo>
                    <a:pt x="512" y="3461"/>
                  </a:lnTo>
                  <a:lnTo>
                    <a:pt x="512" y="5582"/>
                  </a:lnTo>
                  <a:cubicBezTo>
                    <a:pt x="512" y="6079"/>
                    <a:pt x="918" y="6500"/>
                    <a:pt x="1430" y="6500"/>
                  </a:cubicBezTo>
                  <a:lnTo>
                    <a:pt x="4830" y="6500"/>
                  </a:lnTo>
                  <a:cubicBezTo>
                    <a:pt x="5342" y="6500"/>
                    <a:pt x="5748" y="6079"/>
                    <a:pt x="5748" y="5582"/>
                  </a:cubicBezTo>
                  <a:lnTo>
                    <a:pt x="5748" y="3461"/>
                  </a:lnTo>
                  <a:lnTo>
                    <a:pt x="6004" y="3461"/>
                  </a:lnTo>
                  <a:cubicBezTo>
                    <a:pt x="6139" y="3461"/>
                    <a:pt x="6260" y="3356"/>
                    <a:pt x="6260" y="3220"/>
                  </a:cubicBezTo>
                  <a:lnTo>
                    <a:pt x="6260" y="1535"/>
                  </a:lnTo>
                  <a:cubicBezTo>
                    <a:pt x="6260" y="1400"/>
                    <a:pt x="6139" y="1294"/>
                    <a:pt x="6004" y="1294"/>
                  </a:cubicBezTo>
                  <a:lnTo>
                    <a:pt x="4575" y="1294"/>
                  </a:lnTo>
                  <a:cubicBezTo>
                    <a:pt x="4635" y="1159"/>
                    <a:pt x="4665" y="1038"/>
                    <a:pt x="4665" y="903"/>
                  </a:cubicBezTo>
                  <a:cubicBezTo>
                    <a:pt x="4665" y="356"/>
                    <a:pt x="4222" y="0"/>
                    <a:pt x="3762" y="0"/>
                  </a:cubicBezTo>
                  <a:cubicBezTo>
                    <a:pt x="3539" y="0"/>
                    <a:pt x="3312" y="84"/>
                    <a:pt x="3130" y="271"/>
                  </a:cubicBezTo>
                  <a:cubicBezTo>
                    <a:pt x="2948" y="84"/>
                    <a:pt x="2721" y="0"/>
                    <a:pt x="2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5" name="Google Shape;3455;p70"/>
          <p:cNvGrpSpPr/>
          <p:nvPr/>
        </p:nvGrpSpPr>
        <p:grpSpPr>
          <a:xfrm>
            <a:off x="1558551" y="2010348"/>
            <a:ext cx="429225" cy="356125"/>
            <a:chOff x="934350" y="1268175"/>
            <a:chExt cx="429225" cy="356125"/>
          </a:xfrm>
        </p:grpSpPr>
        <p:sp>
          <p:nvSpPr>
            <p:cNvPr id="3456" name="Google Shape;3456;p70"/>
            <p:cNvSpPr/>
            <p:nvPr/>
          </p:nvSpPr>
          <p:spPr>
            <a:xfrm>
              <a:off x="965200" y="1356475"/>
              <a:ext cx="96700" cy="123775"/>
            </a:xfrm>
            <a:custGeom>
              <a:avLst/>
              <a:gdLst/>
              <a:ahLst/>
              <a:cxnLst/>
              <a:rect l="l" t="t" r="r" b="b"/>
              <a:pathLst>
                <a:path w="3868" h="4951" extrusionOk="0">
                  <a:moveTo>
                    <a:pt x="1926" y="527"/>
                  </a:moveTo>
                  <a:cubicBezTo>
                    <a:pt x="2084" y="527"/>
                    <a:pt x="2242" y="632"/>
                    <a:pt x="2257" y="843"/>
                  </a:cubicBezTo>
                  <a:lnTo>
                    <a:pt x="2257" y="963"/>
                  </a:lnTo>
                  <a:lnTo>
                    <a:pt x="1595" y="963"/>
                  </a:lnTo>
                  <a:lnTo>
                    <a:pt x="1595" y="843"/>
                  </a:lnTo>
                  <a:cubicBezTo>
                    <a:pt x="1610" y="632"/>
                    <a:pt x="1768" y="527"/>
                    <a:pt x="1926" y="527"/>
                  </a:cubicBezTo>
                  <a:close/>
                  <a:moveTo>
                    <a:pt x="2769" y="1460"/>
                  </a:moveTo>
                  <a:lnTo>
                    <a:pt x="3160" y="1475"/>
                  </a:lnTo>
                  <a:lnTo>
                    <a:pt x="3341" y="4439"/>
                  </a:lnTo>
                  <a:lnTo>
                    <a:pt x="527" y="4439"/>
                  </a:lnTo>
                  <a:lnTo>
                    <a:pt x="708" y="1475"/>
                  </a:lnTo>
                  <a:lnTo>
                    <a:pt x="1099" y="1475"/>
                  </a:lnTo>
                  <a:lnTo>
                    <a:pt x="1099" y="1806"/>
                  </a:lnTo>
                  <a:cubicBezTo>
                    <a:pt x="1084" y="1994"/>
                    <a:pt x="1215" y="2088"/>
                    <a:pt x="1347" y="2088"/>
                  </a:cubicBezTo>
                  <a:cubicBezTo>
                    <a:pt x="1479" y="2088"/>
                    <a:pt x="1610" y="1994"/>
                    <a:pt x="1595" y="1806"/>
                  </a:cubicBezTo>
                  <a:lnTo>
                    <a:pt x="1595" y="1460"/>
                  </a:lnTo>
                  <a:lnTo>
                    <a:pt x="2257" y="1460"/>
                  </a:lnTo>
                  <a:lnTo>
                    <a:pt x="2257" y="1806"/>
                  </a:lnTo>
                  <a:cubicBezTo>
                    <a:pt x="2257" y="1971"/>
                    <a:pt x="2385" y="2054"/>
                    <a:pt x="2513" y="2054"/>
                  </a:cubicBezTo>
                  <a:cubicBezTo>
                    <a:pt x="2641" y="2054"/>
                    <a:pt x="2769" y="1971"/>
                    <a:pt x="2769" y="1806"/>
                  </a:cubicBezTo>
                  <a:lnTo>
                    <a:pt x="2769" y="1460"/>
                  </a:lnTo>
                  <a:close/>
                  <a:moveTo>
                    <a:pt x="1926" y="0"/>
                  </a:moveTo>
                  <a:cubicBezTo>
                    <a:pt x="1475" y="0"/>
                    <a:pt x="1099" y="376"/>
                    <a:pt x="1099" y="843"/>
                  </a:cubicBezTo>
                  <a:lnTo>
                    <a:pt x="1099" y="963"/>
                  </a:lnTo>
                  <a:lnTo>
                    <a:pt x="467" y="963"/>
                  </a:lnTo>
                  <a:cubicBezTo>
                    <a:pt x="332" y="963"/>
                    <a:pt x="226" y="1068"/>
                    <a:pt x="226" y="1204"/>
                  </a:cubicBezTo>
                  <a:lnTo>
                    <a:pt x="1" y="4679"/>
                  </a:lnTo>
                  <a:cubicBezTo>
                    <a:pt x="1" y="4755"/>
                    <a:pt x="31" y="4815"/>
                    <a:pt x="76" y="4875"/>
                  </a:cubicBezTo>
                  <a:cubicBezTo>
                    <a:pt x="121" y="4920"/>
                    <a:pt x="196" y="4950"/>
                    <a:pt x="256" y="4950"/>
                  </a:cubicBezTo>
                  <a:lnTo>
                    <a:pt x="3612" y="4950"/>
                  </a:lnTo>
                  <a:cubicBezTo>
                    <a:pt x="3687" y="4950"/>
                    <a:pt x="3747" y="4920"/>
                    <a:pt x="3807" y="4875"/>
                  </a:cubicBezTo>
                  <a:cubicBezTo>
                    <a:pt x="3852" y="4815"/>
                    <a:pt x="3867" y="4755"/>
                    <a:pt x="3867" y="4679"/>
                  </a:cubicBezTo>
                  <a:lnTo>
                    <a:pt x="3642" y="1189"/>
                  </a:lnTo>
                  <a:cubicBezTo>
                    <a:pt x="3627" y="1068"/>
                    <a:pt x="3521" y="963"/>
                    <a:pt x="3386" y="963"/>
                  </a:cubicBezTo>
                  <a:lnTo>
                    <a:pt x="2769" y="963"/>
                  </a:lnTo>
                  <a:lnTo>
                    <a:pt x="2769" y="843"/>
                  </a:lnTo>
                  <a:cubicBezTo>
                    <a:pt x="2769" y="376"/>
                    <a:pt x="2393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0"/>
            <p:cNvSpPr/>
            <p:nvPr/>
          </p:nvSpPr>
          <p:spPr>
            <a:xfrm>
              <a:off x="1243325" y="1506850"/>
              <a:ext cx="94650" cy="38100"/>
            </a:xfrm>
            <a:custGeom>
              <a:avLst/>
              <a:gdLst/>
              <a:ahLst/>
              <a:cxnLst/>
              <a:rect l="l" t="t" r="r" b="b"/>
              <a:pathLst>
                <a:path w="3786" h="1524" extrusionOk="0">
                  <a:moveTo>
                    <a:pt x="363" y="0"/>
                  </a:moveTo>
                  <a:cubicBezTo>
                    <a:pt x="101" y="0"/>
                    <a:pt x="0" y="419"/>
                    <a:pt x="310" y="500"/>
                  </a:cubicBezTo>
                  <a:lnTo>
                    <a:pt x="3350" y="1508"/>
                  </a:lnTo>
                  <a:cubicBezTo>
                    <a:pt x="3380" y="1508"/>
                    <a:pt x="3395" y="1523"/>
                    <a:pt x="3425" y="1523"/>
                  </a:cubicBezTo>
                  <a:cubicBezTo>
                    <a:pt x="3711" y="1523"/>
                    <a:pt x="3786" y="1117"/>
                    <a:pt x="3500" y="1027"/>
                  </a:cubicBezTo>
                  <a:lnTo>
                    <a:pt x="461" y="19"/>
                  </a:lnTo>
                  <a:cubicBezTo>
                    <a:pt x="426" y="6"/>
                    <a:pt x="394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0"/>
            <p:cNvSpPr/>
            <p:nvPr/>
          </p:nvSpPr>
          <p:spPr>
            <a:xfrm>
              <a:off x="963325" y="1507300"/>
              <a:ext cx="99325" cy="12450"/>
            </a:xfrm>
            <a:custGeom>
              <a:avLst/>
              <a:gdLst/>
              <a:ahLst/>
              <a:cxnLst/>
              <a:rect l="l" t="t" r="r" b="b"/>
              <a:pathLst>
                <a:path w="3973" h="498" extrusionOk="0">
                  <a:moveTo>
                    <a:pt x="331" y="1"/>
                  </a:moveTo>
                  <a:cubicBezTo>
                    <a:pt x="0" y="1"/>
                    <a:pt x="0" y="497"/>
                    <a:pt x="331" y="497"/>
                  </a:cubicBezTo>
                  <a:lnTo>
                    <a:pt x="3626" y="497"/>
                  </a:lnTo>
                  <a:cubicBezTo>
                    <a:pt x="3972" y="497"/>
                    <a:pt x="3972" y="1"/>
                    <a:pt x="3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0"/>
            <p:cNvSpPr/>
            <p:nvPr/>
          </p:nvSpPr>
          <p:spPr>
            <a:xfrm>
              <a:off x="963325" y="1546800"/>
              <a:ext cx="99325" cy="12800"/>
            </a:xfrm>
            <a:custGeom>
              <a:avLst/>
              <a:gdLst/>
              <a:ahLst/>
              <a:cxnLst/>
              <a:rect l="l" t="t" r="r" b="b"/>
              <a:pathLst>
                <a:path w="3973" h="512" extrusionOk="0">
                  <a:moveTo>
                    <a:pt x="331" y="0"/>
                  </a:moveTo>
                  <a:cubicBezTo>
                    <a:pt x="0" y="0"/>
                    <a:pt x="0" y="512"/>
                    <a:pt x="331" y="512"/>
                  </a:cubicBezTo>
                  <a:lnTo>
                    <a:pt x="3626" y="512"/>
                  </a:lnTo>
                  <a:cubicBezTo>
                    <a:pt x="3972" y="512"/>
                    <a:pt x="3972" y="0"/>
                    <a:pt x="3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0"/>
            <p:cNvSpPr/>
            <p:nvPr/>
          </p:nvSpPr>
          <p:spPr>
            <a:xfrm>
              <a:off x="1112275" y="1406825"/>
              <a:ext cx="88050" cy="89225"/>
            </a:xfrm>
            <a:custGeom>
              <a:avLst/>
              <a:gdLst/>
              <a:ahLst/>
              <a:cxnLst/>
              <a:rect l="l" t="t" r="r" b="b"/>
              <a:pathLst>
                <a:path w="3522" h="3569" extrusionOk="0">
                  <a:moveTo>
                    <a:pt x="1791" y="529"/>
                  </a:moveTo>
                  <a:lnTo>
                    <a:pt x="2017" y="950"/>
                  </a:lnTo>
                  <a:cubicBezTo>
                    <a:pt x="2099" y="1088"/>
                    <a:pt x="2245" y="1163"/>
                    <a:pt x="2396" y="1163"/>
                  </a:cubicBezTo>
                  <a:cubicBezTo>
                    <a:pt x="2410" y="1163"/>
                    <a:pt x="2424" y="1162"/>
                    <a:pt x="2438" y="1161"/>
                  </a:cubicBezTo>
                  <a:lnTo>
                    <a:pt x="2919" y="1101"/>
                  </a:lnTo>
                  <a:lnTo>
                    <a:pt x="2919" y="1101"/>
                  </a:lnTo>
                  <a:lnTo>
                    <a:pt x="2513" y="1597"/>
                  </a:lnTo>
                  <a:cubicBezTo>
                    <a:pt x="2423" y="1718"/>
                    <a:pt x="2378" y="1868"/>
                    <a:pt x="2408" y="2018"/>
                  </a:cubicBezTo>
                  <a:lnTo>
                    <a:pt x="2513" y="2620"/>
                  </a:lnTo>
                  <a:cubicBezTo>
                    <a:pt x="2498" y="2635"/>
                    <a:pt x="2498" y="2650"/>
                    <a:pt x="2483" y="2650"/>
                  </a:cubicBezTo>
                  <a:lnTo>
                    <a:pt x="1926" y="2515"/>
                  </a:lnTo>
                  <a:cubicBezTo>
                    <a:pt x="1890" y="2508"/>
                    <a:pt x="1852" y="2504"/>
                    <a:pt x="1815" y="2504"/>
                  </a:cubicBezTo>
                  <a:cubicBezTo>
                    <a:pt x="1698" y="2504"/>
                    <a:pt x="1581" y="2541"/>
                    <a:pt x="1490" y="2620"/>
                  </a:cubicBezTo>
                  <a:lnTo>
                    <a:pt x="1024" y="2996"/>
                  </a:lnTo>
                  <a:lnTo>
                    <a:pt x="1024" y="2996"/>
                  </a:lnTo>
                  <a:lnTo>
                    <a:pt x="1114" y="2500"/>
                  </a:lnTo>
                  <a:cubicBezTo>
                    <a:pt x="1144" y="2334"/>
                    <a:pt x="1084" y="2169"/>
                    <a:pt x="948" y="2079"/>
                  </a:cubicBezTo>
                  <a:lnTo>
                    <a:pt x="542" y="1778"/>
                  </a:lnTo>
                  <a:cubicBezTo>
                    <a:pt x="542" y="1778"/>
                    <a:pt x="557" y="1763"/>
                    <a:pt x="557" y="1763"/>
                  </a:cubicBezTo>
                  <a:lnTo>
                    <a:pt x="1189" y="1507"/>
                  </a:lnTo>
                  <a:cubicBezTo>
                    <a:pt x="1324" y="1447"/>
                    <a:pt x="1445" y="1341"/>
                    <a:pt x="1505" y="1206"/>
                  </a:cubicBezTo>
                  <a:lnTo>
                    <a:pt x="1505" y="1191"/>
                  </a:lnTo>
                  <a:lnTo>
                    <a:pt x="1791" y="529"/>
                  </a:lnTo>
                  <a:close/>
                  <a:moveTo>
                    <a:pt x="1812" y="1"/>
                  </a:moveTo>
                  <a:cubicBezTo>
                    <a:pt x="1800" y="1"/>
                    <a:pt x="1788" y="1"/>
                    <a:pt x="1776" y="2"/>
                  </a:cubicBezTo>
                  <a:cubicBezTo>
                    <a:pt x="1580" y="32"/>
                    <a:pt x="1415" y="153"/>
                    <a:pt x="1340" y="333"/>
                  </a:cubicBezTo>
                  <a:lnTo>
                    <a:pt x="1039" y="980"/>
                  </a:lnTo>
                  <a:cubicBezTo>
                    <a:pt x="1039" y="995"/>
                    <a:pt x="1024" y="1010"/>
                    <a:pt x="1009" y="1025"/>
                  </a:cubicBezTo>
                  <a:lnTo>
                    <a:pt x="377" y="1281"/>
                  </a:lnTo>
                  <a:cubicBezTo>
                    <a:pt x="181" y="1356"/>
                    <a:pt x="46" y="1537"/>
                    <a:pt x="16" y="1733"/>
                  </a:cubicBezTo>
                  <a:cubicBezTo>
                    <a:pt x="0" y="1898"/>
                    <a:pt x="61" y="2049"/>
                    <a:pt x="196" y="2139"/>
                  </a:cubicBezTo>
                  <a:lnTo>
                    <a:pt x="602" y="2440"/>
                  </a:lnTo>
                  <a:lnTo>
                    <a:pt x="497" y="3072"/>
                  </a:lnTo>
                  <a:cubicBezTo>
                    <a:pt x="467" y="3237"/>
                    <a:pt x="542" y="3418"/>
                    <a:pt x="693" y="3508"/>
                  </a:cubicBezTo>
                  <a:cubicBezTo>
                    <a:pt x="753" y="3553"/>
                    <a:pt x="828" y="3568"/>
                    <a:pt x="903" y="3568"/>
                  </a:cubicBezTo>
                  <a:cubicBezTo>
                    <a:pt x="1024" y="3568"/>
                    <a:pt x="1129" y="3523"/>
                    <a:pt x="1234" y="3448"/>
                  </a:cubicBezTo>
                  <a:lnTo>
                    <a:pt x="1791" y="2996"/>
                  </a:lnTo>
                  <a:lnTo>
                    <a:pt x="1806" y="2996"/>
                  </a:lnTo>
                  <a:lnTo>
                    <a:pt x="2348" y="3147"/>
                  </a:lnTo>
                  <a:cubicBezTo>
                    <a:pt x="2381" y="3153"/>
                    <a:pt x="2414" y="3156"/>
                    <a:pt x="2448" y="3156"/>
                  </a:cubicBezTo>
                  <a:cubicBezTo>
                    <a:pt x="2583" y="3156"/>
                    <a:pt x="2718" y="3108"/>
                    <a:pt x="2814" y="3012"/>
                  </a:cubicBezTo>
                  <a:cubicBezTo>
                    <a:pt x="2949" y="2891"/>
                    <a:pt x="3010" y="2711"/>
                    <a:pt x="2995" y="2530"/>
                  </a:cubicBezTo>
                  <a:lnTo>
                    <a:pt x="2889" y="1928"/>
                  </a:lnTo>
                  <a:cubicBezTo>
                    <a:pt x="2889" y="1928"/>
                    <a:pt x="2889" y="1913"/>
                    <a:pt x="2889" y="1913"/>
                  </a:cubicBezTo>
                  <a:lnTo>
                    <a:pt x="3356" y="1341"/>
                  </a:lnTo>
                  <a:cubicBezTo>
                    <a:pt x="3491" y="1191"/>
                    <a:pt x="3521" y="980"/>
                    <a:pt x="3431" y="800"/>
                  </a:cubicBezTo>
                  <a:cubicBezTo>
                    <a:pt x="3354" y="658"/>
                    <a:pt x="3221" y="583"/>
                    <a:pt x="3081" y="583"/>
                  </a:cubicBezTo>
                  <a:cubicBezTo>
                    <a:pt x="3057" y="583"/>
                    <a:pt x="3034" y="585"/>
                    <a:pt x="3010" y="589"/>
                  </a:cubicBezTo>
                  <a:lnTo>
                    <a:pt x="2423" y="664"/>
                  </a:lnTo>
                  <a:lnTo>
                    <a:pt x="2167" y="213"/>
                  </a:lnTo>
                  <a:cubicBezTo>
                    <a:pt x="2083" y="87"/>
                    <a:pt x="1961" y="1"/>
                    <a:pt x="1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0"/>
            <p:cNvSpPr/>
            <p:nvPr/>
          </p:nvSpPr>
          <p:spPr>
            <a:xfrm>
              <a:off x="934350" y="1268175"/>
              <a:ext cx="429225" cy="356125"/>
            </a:xfrm>
            <a:custGeom>
              <a:avLst/>
              <a:gdLst/>
              <a:ahLst/>
              <a:cxnLst/>
              <a:rect l="l" t="t" r="r" b="b"/>
              <a:pathLst>
                <a:path w="17169" h="14245" extrusionOk="0">
                  <a:moveTo>
                    <a:pt x="11782" y="583"/>
                  </a:moveTo>
                  <a:lnTo>
                    <a:pt x="16657" y="2118"/>
                  </a:lnTo>
                  <a:lnTo>
                    <a:pt x="16657" y="8753"/>
                  </a:lnTo>
                  <a:lnTo>
                    <a:pt x="11782" y="5067"/>
                  </a:lnTo>
                  <a:lnTo>
                    <a:pt x="11782" y="583"/>
                  </a:lnTo>
                  <a:close/>
                  <a:moveTo>
                    <a:pt x="11528" y="0"/>
                  </a:moveTo>
                  <a:cubicBezTo>
                    <a:pt x="11500" y="0"/>
                    <a:pt x="11473" y="4"/>
                    <a:pt x="11451" y="11"/>
                  </a:cubicBezTo>
                  <a:lnTo>
                    <a:pt x="9314" y="674"/>
                  </a:lnTo>
                  <a:cubicBezTo>
                    <a:pt x="9047" y="786"/>
                    <a:pt x="9148" y="1161"/>
                    <a:pt x="9407" y="1161"/>
                  </a:cubicBezTo>
                  <a:cubicBezTo>
                    <a:pt x="9426" y="1161"/>
                    <a:pt x="9445" y="1159"/>
                    <a:pt x="9465" y="1155"/>
                  </a:cubicBezTo>
                  <a:lnTo>
                    <a:pt x="11285" y="583"/>
                  </a:lnTo>
                  <a:lnTo>
                    <a:pt x="11285" y="12123"/>
                  </a:lnTo>
                  <a:lnTo>
                    <a:pt x="6410" y="13643"/>
                  </a:lnTo>
                  <a:lnTo>
                    <a:pt x="6410" y="2118"/>
                  </a:lnTo>
                  <a:lnTo>
                    <a:pt x="8381" y="1501"/>
                  </a:lnTo>
                  <a:cubicBezTo>
                    <a:pt x="8666" y="1406"/>
                    <a:pt x="8572" y="1005"/>
                    <a:pt x="8318" y="1005"/>
                  </a:cubicBezTo>
                  <a:cubicBezTo>
                    <a:pt x="8291" y="1005"/>
                    <a:pt x="8262" y="1009"/>
                    <a:pt x="8231" y="1020"/>
                  </a:cubicBezTo>
                  <a:lnTo>
                    <a:pt x="6124" y="1682"/>
                  </a:lnTo>
                  <a:lnTo>
                    <a:pt x="257" y="1682"/>
                  </a:lnTo>
                  <a:cubicBezTo>
                    <a:pt x="248" y="1681"/>
                    <a:pt x="240" y="1680"/>
                    <a:pt x="231" y="1680"/>
                  </a:cubicBezTo>
                  <a:cubicBezTo>
                    <a:pt x="94" y="1680"/>
                    <a:pt x="1" y="1795"/>
                    <a:pt x="1" y="1922"/>
                  </a:cubicBezTo>
                  <a:lnTo>
                    <a:pt x="1" y="10724"/>
                  </a:lnTo>
                  <a:cubicBezTo>
                    <a:pt x="1" y="10890"/>
                    <a:pt x="125" y="10972"/>
                    <a:pt x="249" y="10972"/>
                  </a:cubicBezTo>
                  <a:cubicBezTo>
                    <a:pt x="373" y="10972"/>
                    <a:pt x="497" y="10890"/>
                    <a:pt x="497" y="10724"/>
                  </a:cubicBezTo>
                  <a:lnTo>
                    <a:pt x="497" y="2178"/>
                  </a:lnTo>
                  <a:lnTo>
                    <a:pt x="5914" y="2178"/>
                  </a:lnTo>
                  <a:lnTo>
                    <a:pt x="5914" y="13733"/>
                  </a:lnTo>
                  <a:lnTo>
                    <a:pt x="497" y="13733"/>
                  </a:lnTo>
                  <a:lnTo>
                    <a:pt x="497" y="11822"/>
                  </a:lnTo>
                  <a:cubicBezTo>
                    <a:pt x="497" y="11649"/>
                    <a:pt x="373" y="11563"/>
                    <a:pt x="249" y="11563"/>
                  </a:cubicBezTo>
                  <a:cubicBezTo>
                    <a:pt x="125" y="11563"/>
                    <a:pt x="1" y="11649"/>
                    <a:pt x="1" y="11822"/>
                  </a:cubicBezTo>
                  <a:lnTo>
                    <a:pt x="1" y="13989"/>
                  </a:lnTo>
                  <a:cubicBezTo>
                    <a:pt x="1" y="14124"/>
                    <a:pt x="106" y="14245"/>
                    <a:pt x="257" y="14245"/>
                  </a:cubicBezTo>
                  <a:lnTo>
                    <a:pt x="6155" y="14245"/>
                  </a:lnTo>
                  <a:cubicBezTo>
                    <a:pt x="6185" y="14245"/>
                    <a:pt x="6215" y="14230"/>
                    <a:pt x="6245" y="14230"/>
                  </a:cubicBezTo>
                  <a:lnTo>
                    <a:pt x="11541" y="12575"/>
                  </a:lnTo>
                  <a:lnTo>
                    <a:pt x="13602" y="13222"/>
                  </a:lnTo>
                  <a:cubicBezTo>
                    <a:pt x="13630" y="13230"/>
                    <a:pt x="13656" y="13233"/>
                    <a:pt x="13681" y="13233"/>
                  </a:cubicBezTo>
                  <a:cubicBezTo>
                    <a:pt x="13941" y="13233"/>
                    <a:pt x="14041" y="12836"/>
                    <a:pt x="13753" y="12740"/>
                  </a:cubicBezTo>
                  <a:lnTo>
                    <a:pt x="11797" y="12123"/>
                  </a:lnTo>
                  <a:lnTo>
                    <a:pt x="11797" y="5684"/>
                  </a:lnTo>
                  <a:lnTo>
                    <a:pt x="16657" y="9385"/>
                  </a:lnTo>
                  <a:lnTo>
                    <a:pt x="16657" y="13643"/>
                  </a:lnTo>
                  <a:lnTo>
                    <a:pt x="14851" y="13086"/>
                  </a:lnTo>
                  <a:cubicBezTo>
                    <a:pt x="14819" y="13076"/>
                    <a:pt x="14788" y="13071"/>
                    <a:pt x="14760" y="13071"/>
                  </a:cubicBezTo>
                  <a:cubicBezTo>
                    <a:pt x="14495" y="13071"/>
                    <a:pt x="14402" y="13473"/>
                    <a:pt x="14701" y="13568"/>
                  </a:cubicBezTo>
                  <a:lnTo>
                    <a:pt x="16837" y="14230"/>
                  </a:lnTo>
                  <a:cubicBezTo>
                    <a:pt x="16861" y="14236"/>
                    <a:pt x="16885" y="14239"/>
                    <a:pt x="16908" y="14239"/>
                  </a:cubicBezTo>
                  <a:cubicBezTo>
                    <a:pt x="17047" y="14239"/>
                    <a:pt x="17168" y="14131"/>
                    <a:pt x="17168" y="13989"/>
                  </a:cubicBezTo>
                  <a:lnTo>
                    <a:pt x="17168" y="1922"/>
                  </a:lnTo>
                  <a:cubicBezTo>
                    <a:pt x="17168" y="1817"/>
                    <a:pt x="17093" y="1712"/>
                    <a:pt x="16988" y="1682"/>
                  </a:cubicBezTo>
                  <a:lnTo>
                    <a:pt x="11616" y="11"/>
                  </a:lnTo>
                  <a:cubicBezTo>
                    <a:pt x="11586" y="4"/>
                    <a:pt x="11556" y="0"/>
                    <a:pt x="11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2" name="Google Shape;3462;p70"/>
          <p:cNvGrpSpPr/>
          <p:nvPr/>
        </p:nvGrpSpPr>
        <p:grpSpPr>
          <a:xfrm>
            <a:off x="705700" y="1982873"/>
            <a:ext cx="429200" cy="411075"/>
            <a:chOff x="505175" y="1240200"/>
            <a:chExt cx="429200" cy="411075"/>
          </a:xfrm>
        </p:grpSpPr>
        <p:sp>
          <p:nvSpPr>
            <p:cNvPr id="3463" name="Google Shape;3463;p70"/>
            <p:cNvSpPr/>
            <p:nvPr/>
          </p:nvSpPr>
          <p:spPr>
            <a:xfrm>
              <a:off x="505175" y="1504300"/>
              <a:ext cx="429200" cy="146975"/>
            </a:xfrm>
            <a:custGeom>
              <a:avLst/>
              <a:gdLst/>
              <a:ahLst/>
              <a:cxnLst/>
              <a:rect l="l" t="t" r="r" b="b"/>
              <a:pathLst>
                <a:path w="17168" h="5879" extrusionOk="0">
                  <a:moveTo>
                    <a:pt x="2333" y="512"/>
                  </a:moveTo>
                  <a:cubicBezTo>
                    <a:pt x="3341" y="512"/>
                    <a:pt x="3852" y="1730"/>
                    <a:pt x="3130" y="2438"/>
                  </a:cubicBezTo>
                  <a:cubicBezTo>
                    <a:pt x="2901" y="2672"/>
                    <a:pt x="2618" y="2776"/>
                    <a:pt x="2340" y="2776"/>
                  </a:cubicBezTo>
                  <a:cubicBezTo>
                    <a:pt x="1761" y="2776"/>
                    <a:pt x="1204" y="2322"/>
                    <a:pt x="1204" y="1640"/>
                  </a:cubicBezTo>
                  <a:cubicBezTo>
                    <a:pt x="1204" y="1023"/>
                    <a:pt x="1716" y="512"/>
                    <a:pt x="2333" y="512"/>
                  </a:cubicBezTo>
                  <a:close/>
                  <a:moveTo>
                    <a:pt x="6500" y="512"/>
                  </a:moveTo>
                  <a:cubicBezTo>
                    <a:pt x="7508" y="512"/>
                    <a:pt x="8005" y="1730"/>
                    <a:pt x="7298" y="2438"/>
                  </a:cubicBezTo>
                  <a:cubicBezTo>
                    <a:pt x="7069" y="2672"/>
                    <a:pt x="6786" y="2776"/>
                    <a:pt x="6508" y="2776"/>
                  </a:cubicBezTo>
                  <a:cubicBezTo>
                    <a:pt x="5929" y="2776"/>
                    <a:pt x="5372" y="2322"/>
                    <a:pt x="5372" y="1640"/>
                  </a:cubicBezTo>
                  <a:cubicBezTo>
                    <a:pt x="5372" y="1023"/>
                    <a:pt x="5883" y="512"/>
                    <a:pt x="6500" y="512"/>
                  </a:cubicBezTo>
                  <a:close/>
                  <a:moveTo>
                    <a:pt x="10668" y="512"/>
                  </a:moveTo>
                  <a:cubicBezTo>
                    <a:pt x="11676" y="512"/>
                    <a:pt x="12173" y="1730"/>
                    <a:pt x="11465" y="2438"/>
                  </a:cubicBezTo>
                  <a:cubicBezTo>
                    <a:pt x="11236" y="2672"/>
                    <a:pt x="10953" y="2776"/>
                    <a:pt x="10676" y="2776"/>
                  </a:cubicBezTo>
                  <a:cubicBezTo>
                    <a:pt x="10096" y="2776"/>
                    <a:pt x="9540" y="2322"/>
                    <a:pt x="9540" y="1640"/>
                  </a:cubicBezTo>
                  <a:cubicBezTo>
                    <a:pt x="9540" y="1023"/>
                    <a:pt x="10036" y="512"/>
                    <a:pt x="10668" y="512"/>
                  </a:cubicBezTo>
                  <a:close/>
                  <a:moveTo>
                    <a:pt x="14836" y="512"/>
                  </a:moveTo>
                  <a:cubicBezTo>
                    <a:pt x="15844" y="512"/>
                    <a:pt x="16340" y="1730"/>
                    <a:pt x="15633" y="2438"/>
                  </a:cubicBezTo>
                  <a:cubicBezTo>
                    <a:pt x="15404" y="2672"/>
                    <a:pt x="15121" y="2776"/>
                    <a:pt x="14843" y="2776"/>
                  </a:cubicBezTo>
                  <a:cubicBezTo>
                    <a:pt x="14264" y="2776"/>
                    <a:pt x="13707" y="2322"/>
                    <a:pt x="13707" y="1640"/>
                  </a:cubicBezTo>
                  <a:cubicBezTo>
                    <a:pt x="13707" y="1023"/>
                    <a:pt x="14204" y="512"/>
                    <a:pt x="14836" y="512"/>
                  </a:cubicBezTo>
                  <a:close/>
                  <a:moveTo>
                    <a:pt x="2333" y="3280"/>
                  </a:moveTo>
                  <a:cubicBezTo>
                    <a:pt x="3250" y="3280"/>
                    <a:pt x="4018" y="3942"/>
                    <a:pt x="4153" y="4845"/>
                  </a:cubicBezTo>
                  <a:cubicBezTo>
                    <a:pt x="3612" y="5191"/>
                    <a:pt x="2980" y="5372"/>
                    <a:pt x="2333" y="5372"/>
                  </a:cubicBezTo>
                  <a:cubicBezTo>
                    <a:pt x="1701" y="5372"/>
                    <a:pt x="1069" y="5191"/>
                    <a:pt x="527" y="4845"/>
                  </a:cubicBezTo>
                  <a:cubicBezTo>
                    <a:pt x="647" y="3942"/>
                    <a:pt x="1430" y="3280"/>
                    <a:pt x="2333" y="3280"/>
                  </a:cubicBezTo>
                  <a:close/>
                  <a:moveTo>
                    <a:pt x="10668" y="3280"/>
                  </a:moveTo>
                  <a:cubicBezTo>
                    <a:pt x="11571" y="3280"/>
                    <a:pt x="12353" y="3942"/>
                    <a:pt x="12489" y="4845"/>
                  </a:cubicBezTo>
                  <a:cubicBezTo>
                    <a:pt x="11947" y="5191"/>
                    <a:pt x="11315" y="5372"/>
                    <a:pt x="10668" y="5372"/>
                  </a:cubicBezTo>
                  <a:cubicBezTo>
                    <a:pt x="10021" y="5372"/>
                    <a:pt x="9389" y="5191"/>
                    <a:pt x="8847" y="4845"/>
                  </a:cubicBezTo>
                  <a:cubicBezTo>
                    <a:pt x="8983" y="3942"/>
                    <a:pt x="9750" y="3280"/>
                    <a:pt x="10668" y="3280"/>
                  </a:cubicBezTo>
                  <a:close/>
                  <a:moveTo>
                    <a:pt x="14836" y="3280"/>
                  </a:moveTo>
                  <a:cubicBezTo>
                    <a:pt x="15738" y="3280"/>
                    <a:pt x="16521" y="3942"/>
                    <a:pt x="16641" y="4845"/>
                  </a:cubicBezTo>
                  <a:cubicBezTo>
                    <a:pt x="16100" y="5191"/>
                    <a:pt x="15468" y="5372"/>
                    <a:pt x="14836" y="5372"/>
                  </a:cubicBezTo>
                  <a:cubicBezTo>
                    <a:pt x="14189" y="5372"/>
                    <a:pt x="13557" y="5191"/>
                    <a:pt x="13015" y="4845"/>
                  </a:cubicBezTo>
                  <a:cubicBezTo>
                    <a:pt x="13151" y="3942"/>
                    <a:pt x="13918" y="3280"/>
                    <a:pt x="14836" y="3280"/>
                  </a:cubicBezTo>
                  <a:close/>
                  <a:moveTo>
                    <a:pt x="6545" y="0"/>
                  </a:moveTo>
                  <a:cubicBezTo>
                    <a:pt x="4951" y="0"/>
                    <a:pt x="4304" y="2046"/>
                    <a:pt x="5598" y="2964"/>
                  </a:cubicBezTo>
                  <a:cubicBezTo>
                    <a:pt x="5101" y="3190"/>
                    <a:pt x="4710" y="3566"/>
                    <a:pt x="4469" y="4032"/>
                  </a:cubicBezTo>
                  <a:cubicBezTo>
                    <a:pt x="4334" y="3822"/>
                    <a:pt x="4183" y="3626"/>
                    <a:pt x="3988" y="3461"/>
                  </a:cubicBezTo>
                  <a:cubicBezTo>
                    <a:pt x="3777" y="3250"/>
                    <a:pt x="3536" y="3100"/>
                    <a:pt x="3281" y="2979"/>
                  </a:cubicBezTo>
                  <a:cubicBezTo>
                    <a:pt x="4574" y="2061"/>
                    <a:pt x="3927" y="15"/>
                    <a:pt x="2333" y="15"/>
                  </a:cubicBezTo>
                  <a:cubicBezTo>
                    <a:pt x="738" y="15"/>
                    <a:pt x="91" y="2061"/>
                    <a:pt x="1385" y="2979"/>
                  </a:cubicBezTo>
                  <a:cubicBezTo>
                    <a:pt x="602" y="3325"/>
                    <a:pt x="61" y="4093"/>
                    <a:pt x="1" y="4950"/>
                  </a:cubicBezTo>
                  <a:cubicBezTo>
                    <a:pt x="1" y="5041"/>
                    <a:pt x="31" y="5131"/>
                    <a:pt x="106" y="5176"/>
                  </a:cubicBezTo>
                  <a:cubicBezTo>
                    <a:pt x="778" y="5645"/>
                    <a:pt x="1556" y="5878"/>
                    <a:pt x="2336" y="5878"/>
                  </a:cubicBezTo>
                  <a:cubicBezTo>
                    <a:pt x="3057" y="5878"/>
                    <a:pt x="3781" y="5679"/>
                    <a:pt x="4424" y="5281"/>
                  </a:cubicBezTo>
                  <a:cubicBezTo>
                    <a:pt x="4875" y="5567"/>
                    <a:pt x="5387" y="5763"/>
                    <a:pt x="5929" y="5838"/>
                  </a:cubicBezTo>
                  <a:cubicBezTo>
                    <a:pt x="5954" y="5845"/>
                    <a:pt x="5979" y="5848"/>
                    <a:pt x="6002" y="5848"/>
                  </a:cubicBezTo>
                  <a:cubicBezTo>
                    <a:pt x="6286" y="5848"/>
                    <a:pt x="6338" y="5369"/>
                    <a:pt x="6004" y="5341"/>
                  </a:cubicBezTo>
                  <a:cubicBezTo>
                    <a:pt x="5522" y="5266"/>
                    <a:pt x="5086" y="5101"/>
                    <a:pt x="4680" y="4860"/>
                  </a:cubicBezTo>
                  <a:cubicBezTo>
                    <a:pt x="4815" y="3957"/>
                    <a:pt x="5583" y="3280"/>
                    <a:pt x="6500" y="3280"/>
                  </a:cubicBezTo>
                  <a:cubicBezTo>
                    <a:pt x="7403" y="3280"/>
                    <a:pt x="8170" y="3957"/>
                    <a:pt x="8321" y="4845"/>
                  </a:cubicBezTo>
                  <a:cubicBezTo>
                    <a:pt x="7915" y="5101"/>
                    <a:pt x="7463" y="5266"/>
                    <a:pt x="6997" y="5341"/>
                  </a:cubicBezTo>
                  <a:cubicBezTo>
                    <a:pt x="6696" y="5387"/>
                    <a:pt x="6726" y="5823"/>
                    <a:pt x="7042" y="5838"/>
                  </a:cubicBezTo>
                  <a:lnTo>
                    <a:pt x="7072" y="5838"/>
                  </a:lnTo>
                  <a:cubicBezTo>
                    <a:pt x="7614" y="5748"/>
                    <a:pt x="8125" y="5567"/>
                    <a:pt x="8577" y="5266"/>
                  </a:cubicBezTo>
                  <a:cubicBezTo>
                    <a:pt x="9216" y="5672"/>
                    <a:pt x="9938" y="5876"/>
                    <a:pt x="10660" y="5876"/>
                  </a:cubicBezTo>
                  <a:cubicBezTo>
                    <a:pt x="11383" y="5876"/>
                    <a:pt x="12105" y="5672"/>
                    <a:pt x="12744" y="5266"/>
                  </a:cubicBezTo>
                  <a:cubicBezTo>
                    <a:pt x="13380" y="5671"/>
                    <a:pt x="14103" y="5871"/>
                    <a:pt x="14825" y="5871"/>
                  </a:cubicBezTo>
                  <a:cubicBezTo>
                    <a:pt x="15605" y="5871"/>
                    <a:pt x="16383" y="5637"/>
                    <a:pt x="17047" y="5176"/>
                  </a:cubicBezTo>
                  <a:cubicBezTo>
                    <a:pt x="17123" y="5131"/>
                    <a:pt x="17168" y="5041"/>
                    <a:pt x="17153" y="4950"/>
                  </a:cubicBezTo>
                  <a:lnTo>
                    <a:pt x="17153" y="4950"/>
                  </a:lnTo>
                  <a:lnTo>
                    <a:pt x="17168" y="4965"/>
                  </a:lnTo>
                  <a:cubicBezTo>
                    <a:pt x="17123" y="4394"/>
                    <a:pt x="16882" y="3852"/>
                    <a:pt x="16491" y="3461"/>
                  </a:cubicBezTo>
                  <a:cubicBezTo>
                    <a:pt x="16280" y="3250"/>
                    <a:pt x="16039" y="3085"/>
                    <a:pt x="15784" y="2964"/>
                  </a:cubicBezTo>
                  <a:cubicBezTo>
                    <a:pt x="17078" y="2046"/>
                    <a:pt x="16431" y="0"/>
                    <a:pt x="14836" y="0"/>
                  </a:cubicBezTo>
                  <a:cubicBezTo>
                    <a:pt x="13241" y="0"/>
                    <a:pt x="12594" y="2046"/>
                    <a:pt x="13888" y="2964"/>
                  </a:cubicBezTo>
                  <a:cubicBezTo>
                    <a:pt x="13406" y="3190"/>
                    <a:pt x="13000" y="3566"/>
                    <a:pt x="12759" y="4048"/>
                  </a:cubicBezTo>
                  <a:cubicBezTo>
                    <a:pt x="12519" y="3566"/>
                    <a:pt x="12112" y="3190"/>
                    <a:pt x="11631" y="2964"/>
                  </a:cubicBezTo>
                  <a:cubicBezTo>
                    <a:pt x="12925" y="2046"/>
                    <a:pt x="12278" y="0"/>
                    <a:pt x="10683" y="0"/>
                  </a:cubicBezTo>
                  <a:cubicBezTo>
                    <a:pt x="9088" y="0"/>
                    <a:pt x="8441" y="2046"/>
                    <a:pt x="9735" y="2964"/>
                  </a:cubicBezTo>
                  <a:cubicBezTo>
                    <a:pt x="9254" y="3190"/>
                    <a:pt x="8863" y="3566"/>
                    <a:pt x="8607" y="4032"/>
                  </a:cubicBezTo>
                  <a:cubicBezTo>
                    <a:pt x="8366" y="3566"/>
                    <a:pt x="7975" y="3190"/>
                    <a:pt x="7478" y="2964"/>
                  </a:cubicBezTo>
                  <a:cubicBezTo>
                    <a:pt x="8787" y="2046"/>
                    <a:pt x="8125" y="0"/>
                    <a:pt x="6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0"/>
            <p:cNvSpPr/>
            <p:nvPr/>
          </p:nvSpPr>
          <p:spPr>
            <a:xfrm>
              <a:off x="574000" y="1273300"/>
              <a:ext cx="292300" cy="215975"/>
            </a:xfrm>
            <a:custGeom>
              <a:avLst/>
              <a:gdLst/>
              <a:ahLst/>
              <a:cxnLst/>
              <a:rect l="l" t="t" r="r" b="b"/>
              <a:pathLst>
                <a:path w="11692" h="8639" extrusionOk="0">
                  <a:moveTo>
                    <a:pt x="1850" y="1"/>
                  </a:moveTo>
                  <a:cubicBezTo>
                    <a:pt x="1841" y="1"/>
                    <a:pt x="1831" y="1"/>
                    <a:pt x="1821" y="2"/>
                  </a:cubicBezTo>
                  <a:lnTo>
                    <a:pt x="1265" y="2"/>
                  </a:lnTo>
                  <a:cubicBezTo>
                    <a:pt x="573" y="2"/>
                    <a:pt x="1" y="559"/>
                    <a:pt x="1" y="1251"/>
                  </a:cubicBezTo>
                  <a:lnTo>
                    <a:pt x="1" y="6171"/>
                  </a:lnTo>
                  <a:cubicBezTo>
                    <a:pt x="1" y="6863"/>
                    <a:pt x="573" y="7435"/>
                    <a:pt x="1265" y="7435"/>
                  </a:cubicBezTo>
                  <a:lnTo>
                    <a:pt x="1852" y="7435"/>
                  </a:lnTo>
                  <a:lnTo>
                    <a:pt x="1852" y="8383"/>
                  </a:lnTo>
                  <a:cubicBezTo>
                    <a:pt x="1852" y="8518"/>
                    <a:pt x="1957" y="8638"/>
                    <a:pt x="2107" y="8638"/>
                  </a:cubicBezTo>
                  <a:cubicBezTo>
                    <a:pt x="2152" y="8638"/>
                    <a:pt x="2198" y="8623"/>
                    <a:pt x="2243" y="8593"/>
                  </a:cubicBezTo>
                  <a:lnTo>
                    <a:pt x="4033" y="7435"/>
                  </a:lnTo>
                  <a:lnTo>
                    <a:pt x="7870" y="7435"/>
                  </a:lnTo>
                  <a:lnTo>
                    <a:pt x="9645" y="8593"/>
                  </a:lnTo>
                  <a:cubicBezTo>
                    <a:pt x="9687" y="8620"/>
                    <a:pt x="9733" y="8632"/>
                    <a:pt x="9776" y="8632"/>
                  </a:cubicBezTo>
                  <a:cubicBezTo>
                    <a:pt x="9905" y="8632"/>
                    <a:pt x="10021" y="8528"/>
                    <a:pt x="10021" y="8383"/>
                  </a:cubicBezTo>
                  <a:lnTo>
                    <a:pt x="10021" y="7435"/>
                  </a:lnTo>
                  <a:lnTo>
                    <a:pt x="10428" y="7435"/>
                  </a:lnTo>
                  <a:cubicBezTo>
                    <a:pt x="11120" y="7435"/>
                    <a:pt x="11676" y="6863"/>
                    <a:pt x="11676" y="6171"/>
                  </a:cubicBezTo>
                  <a:lnTo>
                    <a:pt x="11676" y="6051"/>
                  </a:lnTo>
                  <a:cubicBezTo>
                    <a:pt x="11692" y="5862"/>
                    <a:pt x="11560" y="5768"/>
                    <a:pt x="11428" y="5768"/>
                  </a:cubicBezTo>
                  <a:cubicBezTo>
                    <a:pt x="11297" y="5768"/>
                    <a:pt x="11165" y="5862"/>
                    <a:pt x="11180" y="6051"/>
                  </a:cubicBezTo>
                  <a:lnTo>
                    <a:pt x="11180" y="6171"/>
                  </a:lnTo>
                  <a:cubicBezTo>
                    <a:pt x="11180" y="6577"/>
                    <a:pt x="10834" y="6923"/>
                    <a:pt x="10428" y="6923"/>
                  </a:cubicBezTo>
                  <a:lnTo>
                    <a:pt x="9781" y="6923"/>
                  </a:lnTo>
                  <a:cubicBezTo>
                    <a:pt x="9645" y="6923"/>
                    <a:pt x="9540" y="7028"/>
                    <a:pt x="9540" y="7179"/>
                  </a:cubicBezTo>
                  <a:lnTo>
                    <a:pt x="9540" y="7931"/>
                  </a:lnTo>
                  <a:lnTo>
                    <a:pt x="8096" y="6968"/>
                  </a:lnTo>
                  <a:cubicBezTo>
                    <a:pt x="8050" y="6938"/>
                    <a:pt x="8005" y="6938"/>
                    <a:pt x="7960" y="6938"/>
                  </a:cubicBezTo>
                  <a:lnTo>
                    <a:pt x="3958" y="6938"/>
                  </a:lnTo>
                  <a:cubicBezTo>
                    <a:pt x="3898" y="6938"/>
                    <a:pt x="3853" y="6938"/>
                    <a:pt x="3823" y="6968"/>
                  </a:cubicBezTo>
                  <a:lnTo>
                    <a:pt x="2363" y="7931"/>
                  </a:lnTo>
                  <a:lnTo>
                    <a:pt x="2363" y="7179"/>
                  </a:lnTo>
                  <a:cubicBezTo>
                    <a:pt x="2363" y="7044"/>
                    <a:pt x="2258" y="6923"/>
                    <a:pt x="2107" y="6923"/>
                  </a:cubicBezTo>
                  <a:lnTo>
                    <a:pt x="1265" y="6923"/>
                  </a:lnTo>
                  <a:cubicBezTo>
                    <a:pt x="843" y="6923"/>
                    <a:pt x="512" y="6592"/>
                    <a:pt x="512" y="6171"/>
                  </a:cubicBezTo>
                  <a:lnTo>
                    <a:pt x="512" y="1251"/>
                  </a:lnTo>
                  <a:cubicBezTo>
                    <a:pt x="512" y="830"/>
                    <a:pt x="843" y="499"/>
                    <a:pt x="1265" y="499"/>
                  </a:cubicBezTo>
                  <a:lnTo>
                    <a:pt x="1821" y="499"/>
                  </a:lnTo>
                  <a:cubicBezTo>
                    <a:pt x="1831" y="499"/>
                    <a:pt x="1841" y="500"/>
                    <a:pt x="1850" y="500"/>
                  </a:cubicBezTo>
                  <a:cubicBezTo>
                    <a:pt x="2188" y="500"/>
                    <a:pt x="2188" y="1"/>
                    <a:pt x="1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0"/>
            <p:cNvSpPr/>
            <p:nvPr/>
          </p:nvSpPr>
          <p:spPr>
            <a:xfrm>
              <a:off x="637825" y="1240200"/>
              <a:ext cx="228850" cy="190025"/>
            </a:xfrm>
            <a:custGeom>
              <a:avLst/>
              <a:gdLst/>
              <a:ahLst/>
              <a:cxnLst/>
              <a:rect l="l" t="t" r="r" b="b"/>
              <a:pathLst>
                <a:path w="9154" h="7601" extrusionOk="0">
                  <a:moveTo>
                    <a:pt x="4294" y="535"/>
                  </a:moveTo>
                  <a:cubicBezTo>
                    <a:pt x="4379" y="535"/>
                    <a:pt x="4462" y="588"/>
                    <a:pt x="4489" y="679"/>
                  </a:cubicBezTo>
                  <a:cubicBezTo>
                    <a:pt x="4745" y="1522"/>
                    <a:pt x="4745" y="2229"/>
                    <a:pt x="4489" y="2906"/>
                  </a:cubicBezTo>
                  <a:cubicBezTo>
                    <a:pt x="4459" y="2981"/>
                    <a:pt x="4459" y="3071"/>
                    <a:pt x="4504" y="3132"/>
                  </a:cubicBezTo>
                  <a:cubicBezTo>
                    <a:pt x="4550" y="3207"/>
                    <a:pt x="4640" y="3237"/>
                    <a:pt x="4715" y="3237"/>
                  </a:cubicBezTo>
                  <a:lnTo>
                    <a:pt x="6641" y="3237"/>
                  </a:lnTo>
                  <a:cubicBezTo>
                    <a:pt x="6972" y="3267"/>
                    <a:pt x="6972" y="3764"/>
                    <a:pt x="6641" y="3794"/>
                  </a:cubicBezTo>
                  <a:lnTo>
                    <a:pt x="5979" y="3794"/>
                  </a:lnTo>
                  <a:cubicBezTo>
                    <a:pt x="5678" y="3824"/>
                    <a:pt x="5678" y="4260"/>
                    <a:pt x="5979" y="4290"/>
                  </a:cubicBezTo>
                  <a:lnTo>
                    <a:pt x="6460" y="4290"/>
                  </a:lnTo>
                  <a:cubicBezTo>
                    <a:pt x="6470" y="4289"/>
                    <a:pt x="6479" y="4289"/>
                    <a:pt x="6488" y="4289"/>
                  </a:cubicBezTo>
                  <a:cubicBezTo>
                    <a:pt x="6842" y="4289"/>
                    <a:pt x="6842" y="4848"/>
                    <a:pt x="6488" y="4848"/>
                  </a:cubicBezTo>
                  <a:cubicBezTo>
                    <a:pt x="6479" y="4848"/>
                    <a:pt x="6470" y="4848"/>
                    <a:pt x="6460" y="4847"/>
                  </a:cubicBezTo>
                  <a:lnTo>
                    <a:pt x="5979" y="4847"/>
                  </a:lnTo>
                  <a:cubicBezTo>
                    <a:pt x="5678" y="4862"/>
                    <a:pt x="5678" y="5313"/>
                    <a:pt x="5979" y="5343"/>
                  </a:cubicBezTo>
                  <a:lnTo>
                    <a:pt x="6280" y="5343"/>
                  </a:lnTo>
                  <a:cubicBezTo>
                    <a:pt x="6289" y="5343"/>
                    <a:pt x="6299" y="5342"/>
                    <a:pt x="6308" y="5342"/>
                  </a:cubicBezTo>
                  <a:cubicBezTo>
                    <a:pt x="6672" y="5342"/>
                    <a:pt x="6677" y="5887"/>
                    <a:pt x="6321" y="5887"/>
                  </a:cubicBezTo>
                  <a:cubicBezTo>
                    <a:pt x="6308" y="5887"/>
                    <a:pt x="6294" y="5887"/>
                    <a:pt x="6280" y="5885"/>
                  </a:cubicBezTo>
                  <a:lnTo>
                    <a:pt x="5813" y="5885"/>
                  </a:lnTo>
                  <a:cubicBezTo>
                    <a:pt x="5804" y="5884"/>
                    <a:pt x="5794" y="5884"/>
                    <a:pt x="5785" y="5884"/>
                  </a:cubicBezTo>
                  <a:cubicBezTo>
                    <a:pt x="5447" y="5884"/>
                    <a:pt x="5447" y="6398"/>
                    <a:pt x="5785" y="6398"/>
                  </a:cubicBezTo>
                  <a:cubicBezTo>
                    <a:pt x="5794" y="6398"/>
                    <a:pt x="5804" y="6397"/>
                    <a:pt x="5813" y="6397"/>
                  </a:cubicBezTo>
                  <a:lnTo>
                    <a:pt x="6069" y="6397"/>
                  </a:lnTo>
                  <a:cubicBezTo>
                    <a:pt x="6079" y="6396"/>
                    <a:pt x="6088" y="6395"/>
                    <a:pt x="6097" y="6395"/>
                  </a:cubicBezTo>
                  <a:cubicBezTo>
                    <a:pt x="6451" y="6395"/>
                    <a:pt x="6451" y="6939"/>
                    <a:pt x="6097" y="6939"/>
                  </a:cubicBezTo>
                  <a:cubicBezTo>
                    <a:pt x="6088" y="6939"/>
                    <a:pt x="6079" y="6939"/>
                    <a:pt x="6069" y="6938"/>
                  </a:cubicBezTo>
                  <a:lnTo>
                    <a:pt x="3256" y="6938"/>
                  </a:lnTo>
                  <a:cubicBezTo>
                    <a:pt x="3165" y="6938"/>
                    <a:pt x="3075" y="6908"/>
                    <a:pt x="3015" y="6863"/>
                  </a:cubicBezTo>
                  <a:cubicBezTo>
                    <a:pt x="2744" y="6667"/>
                    <a:pt x="2443" y="6547"/>
                    <a:pt x="2112" y="6532"/>
                  </a:cubicBezTo>
                  <a:lnTo>
                    <a:pt x="2112" y="3523"/>
                  </a:lnTo>
                  <a:cubicBezTo>
                    <a:pt x="2368" y="3267"/>
                    <a:pt x="2624" y="3056"/>
                    <a:pt x="2910" y="2861"/>
                  </a:cubicBezTo>
                  <a:cubicBezTo>
                    <a:pt x="3541" y="2379"/>
                    <a:pt x="4143" y="1943"/>
                    <a:pt x="4083" y="769"/>
                  </a:cubicBezTo>
                  <a:cubicBezTo>
                    <a:pt x="4068" y="694"/>
                    <a:pt x="4098" y="634"/>
                    <a:pt x="4143" y="604"/>
                  </a:cubicBezTo>
                  <a:cubicBezTo>
                    <a:pt x="4185" y="557"/>
                    <a:pt x="4240" y="535"/>
                    <a:pt x="4294" y="535"/>
                  </a:cubicBezTo>
                  <a:close/>
                  <a:moveTo>
                    <a:pt x="1631" y="3086"/>
                  </a:moveTo>
                  <a:lnTo>
                    <a:pt x="1631" y="7089"/>
                  </a:lnTo>
                  <a:lnTo>
                    <a:pt x="592" y="7089"/>
                  </a:lnTo>
                  <a:lnTo>
                    <a:pt x="592" y="3086"/>
                  </a:lnTo>
                  <a:close/>
                  <a:moveTo>
                    <a:pt x="4298" y="1"/>
                  </a:moveTo>
                  <a:cubicBezTo>
                    <a:pt x="3912" y="1"/>
                    <a:pt x="3520" y="288"/>
                    <a:pt x="3572" y="784"/>
                  </a:cubicBezTo>
                  <a:cubicBezTo>
                    <a:pt x="3587" y="965"/>
                    <a:pt x="3572" y="1146"/>
                    <a:pt x="3541" y="1311"/>
                  </a:cubicBezTo>
                  <a:lnTo>
                    <a:pt x="367" y="1311"/>
                  </a:lnTo>
                  <a:cubicBezTo>
                    <a:pt x="357" y="1310"/>
                    <a:pt x="348" y="1310"/>
                    <a:pt x="339" y="1310"/>
                  </a:cubicBezTo>
                  <a:cubicBezTo>
                    <a:pt x="0" y="1310"/>
                    <a:pt x="0" y="1824"/>
                    <a:pt x="339" y="1824"/>
                  </a:cubicBezTo>
                  <a:cubicBezTo>
                    <a:pt x="348" y="1824"/>
                    <a:pt x="357" y="1823"/>
                    <a:pt x="367" y="1823"/>
                  </a:cubicBezTo>
                  <a:lnTo>
                    <a:pt x="3316" y="1823"/>
                  </a:lnTo>
                  <a:cubicBezTo>
                    <a:pt x="3120" y="2063"/>
                    <a:pt x="2879" y="2274"/>
                    <a:pt x="2624" y="2455"/>
                  </a:cubicBezTo>
                  <a:cubicBezTo>
                    <a:pt x="2458" y="2560"/>
                    <a:pt x="2293" y="2680"/>
                    <a:pt x="2127" y="2831"/>
                  </a:cubicBezTo>
                  <a:cubicBezTo>
                    <a:pt x="2127" y="2680"/>
                    <a:pt x="2022" y="2575"/>
                    <a:pt x="1886" y="2575"/>
                  </a:cubicBezTo>
                  <a:lnTo>
                    <a:pt x="337" y="2575"/>
                  </a:lnTo>
                  <a:cubicBezTo>
                    <a:pt x="201" y="2575"/>
                    <a:pt x="81" y="2680"/>
                    <a:pt x="81" y="2831"/>
                  </a:cubicBezTo>
                  <a:lnTo>
                    <a:pt x="81" y="7344"/>
                  </a:lnTo>
                  <a:cubicBezTo>
                    <a:pt x="81" y="7480"/>
                    <a:pt x="201" y="7600"/>
                    <a:pt x="337" y="7600"/>
                  </a:cubicBezTo>
                  <a:lnTo>
                    <a:pt x="337" y="7585"/>
                  </a:lnTo>
                  <a:lnTo>
                    <a:pt x="1886" y="7585"/>
                  </a:lnTo>
                  <a:cubicBezTo>
                    <a:pt x="2022" y="7585"/>
                    <a:pt x="2127" y="7480"/>
                    <a:pt x="2127" y="7329"/>
                  </a:cubicBezTo>
                  <a:lnTo>
                    <a:pt x="2127" y="7043"/>
                  </a:lnTo>
                  <a:cubicBezTo>
                    <a:pt x="2338" y="7059"/>
                    <a:pt x="2548" y="7134"/>
                    <a:pt x="2714" y="7269"/>
                  </a:cubicBezTo>
                  <a:cubicBezTo>
                    <a:pt x="2879" y="7390"/>
                    <a:pt x="3060" y="7450"/>
                    <a:pt x="3271" y="7450"/>
                  </a:cubicBezTo>
                  <a:lnTo>
                    <a:pt x="6084" y="7450"/>
                  </a:lnTo>
                  <a:cubicBezTo>
                    <a:pt x="6701" y="7450"/>
                    <a:pt x="7062" y="6773"/>
                    <a:pt x="6746" y="6261"/>
                  </a:cubicBezTo>
                  <a:cubicBezTo>
                    <a:pt x="7092" y="6020"/>
                    <a:pt x="7183" y="5539"/>
                    <a:pt x="6942" y="5193"/>
                  </a:cubicBezTo>
                  <a:cubicBezTo>
                    <a:pt x="7273" y="4952"/>
                    <a:pt x="7348" y="4486"/>
                    <a:pt x="7122" y="4140"/>
                  </a:cubicBezTo>
                  <a:cubicBezTo>
                    <a:pt x="7709" y="3703"/>
                    <a:pt x="7393" y="2740"/>
                    <a:pt x="6656" y="2740"/>
                  </a:cubicBezTo>
                  <a:lnTo>
                    <a:pt x="5076" y="2740"/>
                  </a:lnTo>
                  <a:cubicBezTo>
                    <a:pt x="5166" y="2439"/>
                    <a:pt x="5196" y="2139"/>
                    <a:pt x="5196" y="1823"/>
                  </a:cubicBezTo>
                  <a:lnTo>
                    <a:pt x="7875" y="1823"/>
                  </a:lnTo>
                  <a:cubicBezTo>
                    <a:pt x="8296" y="1823"/>
                    <a:pt x="8627" y="2154"/>
                    <a:pt x="8627" y="2575"/>
                  </a:cubicBezTo>
                  <a:lnTo>
                    <a:pt x="8627" y="6276"/>
                  </a:lnTo>
                  <a:cubicBezTo>
                    <a:pt x="8612" y="6457"/>
                    <a:pt x="8747" y="6547"/>
                    <a:pt x="8883" y="6547"/>
                  </a:cubicBezTo>
                  <a:cubicBezTo>
                    <a:pt x="9018" y="6547"/>
                    <a:pt x="9154" y="6457"/>
                    <a:pt x="9139" y="6276"/>
                  </a:cubicBezTo>
                  <a:lnTo>
                    <a:pt x="9139" y="2575"/>
                  </a:lnTo>
                  <a:cubicBezTo>
                    <a:pt x="9139" y="1883"/>
                    <a:pt x="8567" y="1311"/>
                    <a:pt x="7875" y="1311"/>
                  </a:cubicBezTo>
                  <a:lnTo>
                    <a:pt x="5151" y="1311"/>
                  </a:lnTo>
                  <a:cubicBezTo>
                    <a:pt x="5121" y="1055"/>
                    <a:pt x="5061" y="784"/>
                    <a:pt x="4971" y="529"/>
                  </a:cubicBezTo>
                  <a:cubicBezTo>
                    <a:pt x="4880" y="166"/>
                    <a:pt x="4591" y="1"/>
                    <a:pt x="4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6" name="Google Shape;3466;p70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Icon Pack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" name="Google Shape;347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058" y="3002911"/>
            <a:ext cx="1312901" cy="97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2" name="Google Shape;347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793241" y="3064986"/>
            <a:ext cx="2287099" cy="7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3" name="Google Shape;347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629" y="1494426"/>
            <a:ext cx="1312906" cy="166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4" name="Google Shape;347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5085" y="2100292"/>
            <a:ext cx="376267" cy="215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5" name="Google Shape;3475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2577" y="1492647"/>
            <a:ext cx="376277" cy="14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6" name="Google Shape;3476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6078256" y="3212895"/>
            <a:ext cx="464918" cy="215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7" name="Google Shape;3477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6682" y="1492654"/>
            <a:ext cx="519677" cy="13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8" name="Google Shape;3478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589006" y="3236170"/>
            <a:ext cx="1458149" cy="11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9" name="Google Shape;3479;p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2279" y="1645375"/>
            <a:ext cx="426101" cy="215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0" name="Google Shape;3480;p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156742">
            <a:off x="2605257" y="2350628"/>
            <a:ext cx="2136970" cy="174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" name="Google Shape;3481;p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7061" y="2410651"/>
            <a:ext cx="939000" cy="215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" name="Google Shape;3482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3370457" y="1025860"/>
            <a:ext cx="519677" cy="199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3" name="Google Shape;3483;p7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36057" y="1370157"/>
            <a:ext cx="1014648" cy="215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4" name="Google Shape;3484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059" y="2046759"/>
            <a:ext cx="519677" cy="1992131"/>
          </a:xfrm>
          <a:prstGeom prst="rect">
            <a:avLst/>
          </a:prstGeom>
          <a:noFill/>
          <a:ln>
            <a:noFill/>
          </a:ln>
        </p:spPr>
      </p:pic>
      <p:sp>
        <p:nvSpPr>
          <p:cNvPr id="3485" name="Google Shape;3485;p71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40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pic>
        <p:nvPicPr>
          <p:cNvPr id="2142" name="Google Shape;2142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9424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759925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5822947" y="33654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759925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" name="Google Shape;2146;p4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822959" y="1601700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40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94234" y="160169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Google Shape;2148;p40"/>
          <p:cNvSpPr txBox="1">
            <a:spLocks noGrp="1"/>
          </p:cNvSpPr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149" name="Google Shape;2149;p40"/>
          <p:cNvSpPr txBox="1">
            <a:spLocks noGrp="1"/>
          </p:cNvSpPr>
          <p:nvPr>
            <p:ph type="title" idx="2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150" name="Google Shape;2150;p40"/>
          <p:cNvSpPr txBox="1">
            <a:spLocks noGrp="1"/>
          </p:cNvSpPr>
          <p:nvPr>
            <p:ph type="title" idx="3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51" name="Google Shape;2151;p40"/>
          <p:cNvSpPr txBox="1">
            <a:spLocks noGrp="1"/>
          </p:cNvSpPr>
          <p:nvPr>
            <p:ph type="title" idx="4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152" name="Google Shape;2152;p40"/>
          <p:cNvSpPr txBox="1">
            <a:spLocks noGrp="1"/>
          </p:cNvSpPr>
          <p:nvPr>
            <p:ph type="title" idx="5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53" name="Google Shape;2153;p40"/>
          <p:cNvSpPr txBox="1">
            <a:spLocks noGrp="1"/>
          </p:cNvSpPr>
          <p:nvPr>
            <p:ph type="title" idx="6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62" name="Google Shape;2162;p40"/>
          <p:cNvSpPr txBox="1">
            <a:spLocks noGrp="1"/>
          </p:cNvSpPr>
          <p:nvPr>
            <p:ph type="ctrTitle" idx="17"/>
          </p:nvPr>
        </p:nvSpPr>
        <p:spPr>
          <a:xfrm>
            <a:off x="1537667" y="1721861"/>
            <a:ext cx="1821000" cy="52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自我介紹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2162;p40">
            <a:extLst>
              <a:ext uri="{FF2B5EF4-FFF2-40B4-BE49-F238E27FC236}">
                <a16:creationId xmlns:a16="http://schemas.microsoft.com/office/drawing/2014/main" id="{FE774AA8-335E-8D5C-F468-FF959FBE86B7}"/>
              </a:ext>
            </a:extLst>
          </p:cNvPr>
          <p:cNvSpPr txBox="1">
            <a:spLocks/>
          </p:cNvSpPr>
          <p:nvPr/>
        </p:nvSpPr>
        <p:spPr>
          <a:xfrm>
            <a:off x="4113570" y="1745260"/>
            <a:ext cx="1821000" cy="52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教育理念</a:t>
            </a:r>
          </a:p>
        </p:txBody>
      </p:sp>
      <p:sp>
        <p:nvSpPr>
          <p:cNvPr id="11" name="Google Shape;2162;p40">
            <a:extLst>
              <a:ext uri="{FF2B5EF4-FFF2-40B4-BE49-F238E27FC236}">
                <a16:creationId xmlns:a16="http://schemas.microsoft.com/office/drawing/2014/main" id="{C987239B-ECD4-F82A-A585-D0D8EFEC4AEA}"/>
              </a:ext>
            </a:extLst>
          </p:cNvPr>
          <p:cNvSpPr txBox="1">
            <a:spLocks/>
          </p:cNvSpPr>
          <p:nvPr/>
        </p:nvSpPr>
        <p:spPr>
          <a:xfrm>
            <a:off x="6528637" y="1522604"/>
            <a:ext cx="2073508" cy="105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班級經營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風格</a:t>
            </a:r>
          </a:p>
        </p:txBody>
      </p:sp>
      <p:sp>
        <p:nvSpPr>
          <p:cNvPr id="12" name="Google Shape;2162;p40">
            <a:extLst>
              <a:ext uri="{FF2B5EF4-FFF2-40B4-BE49-F238E27FC236}">
                <a16:creationId xmlns:a16="http://schemas.microsoft.com/office/drawing/2014/main" id="{AA8A7400-2C1E-3369-0C8A-84BFAE323759}"/>
              </a:ext>
            </a:extLst>
          </p:cNvPr>
          <p:cNvSpPr txBox="1">
            <a:spLocks/>
          </p:cNvSpPr>
          <p:nvPr/>
        </p:nvSpPr>
        <p:spPr>
          <a:xfrm>
            <a:off x="4064068" y="3547530"/>
            <a:ext cx="1821000" cy="52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聯繫方式</a:t>
            </a:r>
          </a:p>
        </p:txBody>
      </p:sp>
      <p:sp>
        <p:nvSpPr>
          <p:cNvPr id="13" name="Google Shape;2162;p40">
            <a:extLst>
              <a:ext uri="{FF2B5EF4-FFF2-40B4-BE49-F238E27FC236}">
                <a16:creationId xmlns:a16="http://schemas.microsoft.com/office/drawing/2014/main" id="{7995A205-F0A6-DD99-760F-2A6EFD16DCE3}"/>
              </a:ext>
            </a:extLst>
          </p:cNvPr>
          <p:cNvSpPr txBox="1">
            <a:spLocks/>
          </p:cNvSpPr>
          <p:nvPr/>
        </p:nvSpPr>
        <p:spPr>
          <a:xfrm>
            <a:off x="1567873" y="3542957"/>
            <a:ext cx="1821000" cy="52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親師合作</a:t>
            </a:r>
          </a:p>
        </p:txBody>
      </p:sp>
      <p:sp>
        <p:nvSpPr>
          <p:cNvPr id="26" name="Google Shape;2162;p40">
            <a:extLst>
              <a:ext uri="{FF2B5EF4-FFF2-40B4-BE49-F238E27FC236}">
                <a16:creationId xmlns:a16="http://schemas.microsoft.com/office/drawing/2014/main" id="{9CBC8F9B-BE64-B078-EBAE-E85524114781}"/>
              </a:ext>
            </a:extLst>
          </p:cNvPr>
          <p:cNvSpPr txBox="1">
            <a:spLocks/>
          </p:cNvSpPr>
          <p:nvPr/>
        </p:nvSpPr>
        <p:spPr>
          <a:xfrm>
            <a:off x="6654891" y="3547530"/>
            <a:ext cx="1821000" cy="52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41"/>
          <p:cNvSpPr txBox="1">
            <a:spLocks noGrp="1"/>
          </p:cNvSpPr>
          <p:nvPr>
            <p:ph type="subTitle" idx="1"/>
          </p:nvPr>
        </p:nvSpPr>
        <p:spPr>
          <a:xfrm>
            <a:off x="728600" y="2317779"/>
            <a:ext cx="4153643" cy="22857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Mercury is the closest planet to the Sun and the smallest one in the Solar System—it’s only a bit larger than the Moon</a:t>
            </a:r>
            <a:endParaRPr sz="2800" dirty="0"/>
          </a:p>
        </p:txBody>
      </p:sp>
      <p:pic>
        <p:nvPicPr>
          <p:cNvPr id="2171" name="Google Shape;2171;p41"/>
          <p:cNvPicPr preferRelativeResize="0"/>
          <p:nvPr/>
        </p:nvPicPr>
        <p:blipFill rotWithShape="1">
          <a:blip r:embed="rId3">
            <a:alphaModFix/>
          </a:blip>
          <a:srcRect l="17618" r="40552"/>
          <a:stretch/>
        </p:blipFill>
        <p:spPr>
          <a:xfrm>
            <a:off x="5601723" y="540000"/>
            <a:ext cx="2554500" cy="406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72" name="Google Shape;2172;p41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41"/>
          <p:cNvSpPr txBox="1">
            <a:spLocks noGrp="1"/>
          </p:cNvSpPr>
          <p:nvPr>
            <p:ph type="ctrTitle"/>
          </p:nvPr>
        </p:nvSpPr>
        <p:spPr>
          <a:xfrm>
            <a:off x="728600" y="1200150"/>
            <a:ext cx="3165764" cy="896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自我介紹</a:t>
            </a:r>
            <a:endParaRPr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42"/>
          <p:cNvSpPr txBox="1">
            <a:spLocks noGrp="1"/>
          </p:cNvSpPr>
          <p:nvPr>
            <p:ph type="subTitle" idx="1"/>
          </p:nvPr>
        </p:nvSpPr>
        <p:spPr>
          <a:xfrm flipH="1">
            <a:off x="5029199" y="1993649"/>
            <a:ext cx="3543299" cy="2603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Mercury is the closest planet to the Sun and the smallest one in the Solar System—it’s only a bit larger than the Moon </a:t>
            </a:r>
            <a:endParaRPr sz="2800" dirty="0"/>
          </a:p>
        </p:txBody>
      </p:sp>
      <p:sp>
        <p:nvSpPr>
          <p:cNvPr id="2179" name="Google Shape;2179;p42"/>
          <p:cNvSpPr txBox="1">
            <a:spLocks noGrp="1"/>
          </p:cNvSpPr>
          <p:nvPr>
            <p:ph type="ctrTitle"/>
          </p:nvPr>
        </p:nvSpPr>
        <p:spPr>
          <a:xfrm flipH="1">
            <a:off x="4572000" y="914027"/>
            <a:ext cx="38604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教育理念</a:t>
            </a:r>
          </a:p>
        </p:txBody>
      </p:sp>
      <p:pic>
        <p:nvPicPr>
          <p:cNvPr id="2180" name="Google Shape;2180;p42"/>
          <p:cNvPicPr preferRelativeResize="0"/>
          <p:nvPr/>
        </p:nvPicPr>
        <p:blipFill rotWithShape="1">
          <a:blip r:embed="rId3">
            <a:alphaModFix/>
          </a:blip>
          <a:srcRect l="12807" r="45283"/>
          <a:stretch/>
        </p:blipFill>
        <p:spPr>
          <a:xfrm>
            <a:off x="1373051" y="540000"/>
            <a:ext cx="2554500" cy="4063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45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班級經營風格</a:t>
            </a:r>
          </a:p>
        </p:txBody>
      </p:sp>
      <p:sp>
        <p:nvSpPr>
          <p:cNvPr id="2217" name="Google Shape;2217;p45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100%</a:t>
            </a:r>
            <a:endParaRPr sz="1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organic</a:t>
            </a:r>
            <a:endParaRPr sz="1700" dirty="0"/>
          </a:p>
        </p:txBody>
      </p:sp>
      <p:sp>
        <p:nvSpPr>
          <p:cNvPr id="2218" name="Google Shape;2218;p45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name, but also a poisonous atmosphere</a:t>
            </a:r>
            <a:endParaRPr/>
          </a:p>
        </p:txBody>
      </p:sp>
      <p:sp>
        <p:nvSpPr>
          <p:cNvPr id="2219" name="Google Shape;2219;p45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critical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2220" name="Google Shape;2220;p45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smallest and innermost planet in the Solar System</a:t>
            </a:r>
            <a:endParaRPr/>
          </a:p>
        </p:txBody>
      </p:sp>
      <p:sp>
        <p:nvSpPr>
          <p:cNvPr id="2221" name="Google Shape;2221;p45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Trusted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</a:t>
            </a:r>
            <a:endParaRPr/>
          </a:p>
        </p:txBody>
      </p:sp>
      <p:sp>
        <p:nvSpPr>
          <p:cNvPr id="2222" name="Google Shape;2222;p45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sixth planet from the Sun and the second-largest</a:t>
            </a:r>
            <a:endParaRPr/>
          </a:p>
        </p:txBody>
      </p:sp>
      <p:pic>
        <p:nvPicPr>
          <p:cNvPr id="2223" name="Google Shape;2223;p4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203100" y="1396572"/>
            <a:ext cx="1370198" cy="11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4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3886900" y="1396572"/>
            <a:ext cx="1370198" cy="11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4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6583677" y="1396572"/>
            <a:ext cx="1370198" cy="1131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6" name="Google Shape;2226;p45"/>
          <p:cNvGrpSpPr/>
          <p:nvPr/>
        </p:nvGrpSpPr>
        <p:grpSpPr>
          <a:xfrm>
            <a:off x="1574049" y="1593922"/>
            <a:ext cx="481342" cy="656568"/>
            <a:chOff x="2573298" y="1369091"/>
            <a:chExt cx="578745" cy="789429"/>
          </a:xfrm>
        </p:grpSpPr>
        <p:sp>
          <p:nvSpPr>
            <p:cNvPr id="2227" name="Google Shape;2227;p45"/>
            <p:cNvSpPr/>
            <p:nvPr/>
          </p:nvSpPr>
          <p:spPr>
            <a:xfrm>
              <a:off x="2573298" y="1369091"/>
              <a:ext cx="563837" cy="179725"/>
            </a:xfrm>
            <a:custGeom>
              <a:avLst/>
              <a:gdLst/>
              <a:ahLst/>
              <a:cxnLst/>
              <a:rect l="l" t="t" r="r" b="b"/>
              <a:pathLst>
                <a:path w="12254" h="3906" extrusionOk="0">
                  <a:moveTo>
                    <a:pt x="5952" y="0"/>
                  </a:moveTo>
                  <a:cubicBezTo>
                    <a:pt x="3916" y="0"/>
                    <a:pt x="1890" y="725"/>
                    <a:pt x="277" y="2145"/>
                  </a:cubicBezTo>
                  <a:cubicBezTo>
                    <a:pt x="127" y="2281"/>
                    <a:pt x="37" y="2476"/>
                    <a:pt x="22" y="2687"/>
                  </a:cubicBezTo>
                  <a:cubicBezTo>
                    <a:pt x="1" y="3149"/>
                    <a:pt x="382" y="3471"/>
                    <a:pt x="783" y="3471"/>
                  </a:cubicBezTo>
                  <a:cubicBezTo>
                    <a:pt x="957" y="3471"/>
                    <a:pt x="1135" y="3410"/>
                    <a:pt x="1285" y="3274"/>
                  </a:cubicBezTo>
                  <a:lnTo>
                    <a:pt x="1270" y="3274"/>
                  </a:lnTo>
                  <a:cubicBezTo>
                    <a:pt x="2098" y="2536"/>
                    <a:pt x="3091" y="2010"/>
                    <a:pt x="4159" y="1739"/>
                  </a:cubicBezTo>
                  <a:cubicBezTo>
                    <a:pt x="4437" y="1642"/>
                    <a:pt x="4368" y="1249"/>
                    <a:pt x="4107" y="1249"/>
                  </a:cubicBezTo>
                  <a:cubicBezTo>
                    <a:pt x="4086" y="1249"/>
                    <a:pt x="4063" y="1252"/>
                    <a:pt x="4039" y="1258"/>
                  </a:cubicBezTo>
                  <a:cubicBezTo>
                    <a:pt x="2895" y="1543"/>
                    <a:pt x="1827" y="2100"/>
                    <a:pt x="939" y="2898"/>
                  </a:cubicBezTo>
                  <a:cubicBezTo>
                    <a:pt x="889" y="2944"/>
                    <a:pt x="829" y="2964"/>
                    <a:pt x="772" y="2964"/>
                  </a:cubicBezTo>
                  <a:cubicBezTo>
                    <a:pt x="641" y="2964"/>
                    <a:pt x="518" y="2859"/>
                    <a:pt x="518" y="2702"/>
                  </a:cubicBezTo>
                  <a:cubicBezTo>
                    <a:pt x="518" y="2642"/>
                    <a:pt x="548" y="2567"/>
                    <a:pt x="608" y="2536"/>
                  </a:cubicBezTo>
                  <a:cubicBezTo>
                    <a:pt x="2129" y="1191"/>
                    <a:pt x="4038" y="511"/>
                    <a:pt x="5954" y="511"/>
                  </a:cubicBezTo>
                  <a:cubicBezTo>
                    <a:pt x="7638" y="511"/>
                    <a:pt x="9328" y="1037"/>
                    <a:pt x="10764" y="2100"/>
                  </a:cubicBezTo>
                  <a:cubicBezTo>
                    <a:pt x="10806" y="2135"/>
                    <a:pt x="10860" y="2153"/>
                    <a:pt x="10915" y="2153"/>
                  </a:cubicBezTo>
                  <a:cubicBezTo>
                    <a:pt x="10980" y="2153"/>
                    <a:pt x="11046" y="2127"/>
                    <a:pt x="11095" y="2070"/>
                  </a:cubicBezTo>
                  <a:cubicBezTo>
                    <a:pt x="11140" y="2025"/>
                    <a:pt x="11155" y="1950"/>
                    <a:pt x="11155" y="1890"/>
                  </a:cubicBezTo>
                  <a:lnTo>
                    <a:pt x="11140" y="1378"/>
                  </a:lnTo>
                  <a:cubicBezTo>
                    <a:pt x="11140" y="1303"/>
                    <a:pt x="11155" y="1243"/>
                    <a:pt x="11216" y="1197"/>
                  </a:cubicBezTo>
                  <a:cubicBezTo>
                    <a:pt x="11246" y="1137"/>
                    <a:pt x="11321" y="1107"/>
                    <a:pt x="11381" y="1107"/>
                  </a:cubicBezTo>
                  <a:cubicBezTo>
                    <a:pt x="11517" y="1107"/>
                    <a:pt x="11637" y="1212"/>
                    <a:pt x="11652" y="1348"/>
                  </a:cubicBezTo>
                  <a:lnTo>
                    <a:pt x="11712" y="3078"/>
                  </a:lnTo>
                  <a:cubicBezTo>
                    <a:pt x="11712" y="3138"/>
                    <a:pt x="11682" y="3214"/>
                    <a:pt x="11637" y="3259"/>
                  </a:cubicBezTo>
                  <a:cubicBezTo>
                    <a:pt x="11592" y="3319"/>
                    <a:pt x="11532" y="3349"/>
                    <a:pt x="11471" y="3349"/>
                  </a:cubicBezTo>
                  <a:lnTo>
                    <a:pt x="9741" y="3409"/>
                  </a:lnTo>
                  <a:cubicBezTo>
                    <a:pt x="9621" y="3409"/>
                    <a:pt x="9515" y="3319"/>
                    <a:pt x="9485" y="3214"/>
                  </a:cubicBezTo>
                  <a:cubicBezTo>
                    <a:pt x="9485" y="3199"/>
                    <a:pt x="9485" y="3183"/>
                    <a:pt x="9485" y="3168"/>
                  </a:cubicBezTo>
                  <a:cubicBezTo>
                    <a:pt x="9485" y="3018"/>
                    <a:pt x="9591" y="2913"/>
                    <a:pt x="9726" y="2898"/>
                  </a:cubicBezTo>
                  <a:lnTo>
                    <a:pt x="10223" y="2883"/>
                  </a:lnTo>
                  <a:cubicBezTo>
                    <a:pt x="10448" y="2867"/>
                    <a:pt x="10539" y="2567"/>
                    <a:pt x="10358" y="2431"/>
                  </a:cubicBezTo>
                  <a:cubicBezTo>
                    <a:pt x="9079" y="1513"/>
                    <a:pt x="7529" y="1002"/>
                    <a:pt x="5965" y="1002"/>
                  </a:cubicBezTo>
                  <a:cubicBezTo>
                    <a:pt x="5694" y="1002"/>
                    <a:pt x="5438" y="1017"/>
                    <a:pt x="5182" y="1047"/>
                  </a:cubicBezTo>
                  <a:cubicBezTo>
                    <a:pt x="4865" y="1076"/>
                    <a:pt x="4893" y="1546"/>
                    <a:pt x="5187" y="1546"/>
                  </a:cubicBezTo>
                  <a:cubicBezTo>
                    <a:pt x="5200" y="1546"/>
                    <a:pt x="5213" y="1545"/>
                    <a:pt x="5227" y="1543"/>
                  </a:cubicBezTo>
                  <a:cubicBezTo>
                    <a:pt x="5468" y="1528"/>
                    <a:pt x="5709" y="1513"/>
                    <a:pt x="5965" y="1513"/>
                  </a:cubicBezTo>
                  <a:cubicBezTo>
                    <a:pt x="5992" y="1513"/>
                    <a:pt x="6018" y="1513"/>
                    <a:pt x="6045" y="1513"/>
                  </a:cubicBezTo>
                  <a:cubicBezTo>
                    <a:pt x="7251" y="1513"/>
                    <a:pt x="8426" y="1843"/>
                    <a:pt x="9485" y="2446"/>
                  </a:cubicBezTo>
                  <a:cubicBezTo>
                    <a:pt x="9184" y="2567"/>
                    <a:pt x="8989" y="2852"/>
                    <a:pt x="9004" y="3183"/>
                  </a:cubicBezTo>
                  <a:cubicBezTo>
                    <a:pt x="9004" y="3214"/>
                    <a:pt x="9004" y="3259"/>
                    <a:pt x="9019" y="3304"/>
                  </a:cubicBezTo>
                  <a:cubicBezTo>
                    <a:pt x="9094" y="3650"/>
                    <a:pt x="9395" y="3906"/>
                    <a:pt x="9756" y="3906"/>
                  </a:cubicBezTo>
                  <a:lnTo>
                    <a:pt x="9786" y="3906"/>
                  </a:lnTo>
                  <a:lnTo>
                    <a:pt x="11502" y="3845"/>
                  </a:lnTo>
                  <a:cubicBezTo>
                    <a:pt x="11923" y="3830"/>
                    <a:pt x="12254" y="3469"/>
                    <a:pt x="12239" y="3063"/>
                  </a:cubicBezTo>
                  <a:lnTo>
                    <a:pt x="12164" y="1333"/>
                  </a:lnTo>
                  <a:cubicBezTo>
                    <a:pt x="12149" y="849"/>
                    <a:pt x="11785" y="612"/>
                    <a:pt x="11418" y="612"/>
                  </a:cubicBezTo>
                  <a:cubicBezTo>
                    <a:pt x="11032" y="612"/>
                    <a:pt x="10643" y="876"/>
                    <a:pt x="10659" y="1393"/>
                  </a:cubicBezTo>
                  <a:lnTo>
                    <a:pt x="10659" y="1408"/>
                  </a:lnTo>
                  <a:cubicBezTo>
                    <a:pt x="9221" y="465"/>
                    <a:pt x="7583" y="0"/>
                    <a:pt x="5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5"/>
            <p:cNvSpPr/>
            <p:nvPr/>
          </p:nvSpPr>
          <p:spPr>
            <a:xfrm>
              <a:off x="2573574" y="1979348"/>
              <a:ext cx="578469" cy="179173"/>
            </a:xfrm>
            <a:custGeom>
              <a:avLst/>
              <a:gdLst/>
              <a:ahLst/>
              <a:cxnLst/>
              <a:rect l="l" t="t" r="r" b="b"/>
              <a:pathLst>
                <a:path w="12572" h="3894" extrusionOk="0">
                  <a:moveTo>
                    <a:pt x="2498" y="1"/>
                  </a:moveTo>
                  <a:cubicBezTo>
                    <a:pt x="2488" y="1"/>
                    <a:pt x="2478" y="1"/>
                    <a:pt x="2468" y="1"/>
                  </a:cubicBezTo>
                  <a:lnTo>
                    <a:pt x="738" y="61"/>
                  </a:lnTo>
                  <a:cubicBezTo>
                    <a:pt x="316" y="76"/>
                    <a:pt x="1" y="422"/>
                    <a:pt x="16" y="844"/>
                  </a:cubicBezTo>
                  <a:lnTo>
                    <a:pt x="76" y="2559"/>
                  </a:lnTo>
                  <a:cubicBezTo>
                    <a:pt x="90" y="3050"/>
                    <a:pt x="455" y="3287"/>
                    <a:pt x="821" y="3287"/>
                  </a:cubicBezTo>
                  <a:cubicBezTo>
                    <a:pt x="1207" y="3287"/>
                    <a:pt x="1596" y="3023"/>
                    <a:pt x="1580" y="2514"/>
                  </a:cubicBezTo>
                  <a:lnTo>
                    <a:pt x="1580" y="2499"/>
                  </a:lnTo>
                  <a:cubicBezTo>
                    <a:pt x="2993" y="3415"/>
                    <a:pt x="4625" y="3894"/>
                    <a:pt x="6285" y="3894"/>
                  </a:cubicBezTo>
                  <a:cubicBezTo>
                    <a:pt x="6888" y="3894"/>
                    <a:pt x="7494" y="3831"/>
                    <a:pt x="8095" y="3702"/>
                  </a:cubicBezTo>
                  <a:cubicBezTo>
                    <a:pt x="8231" y="3687"/>
                    <a:pt x="8366" y="3642"/>
                    <a:pt x="8516" y="3612"/>
                  </a:cubicBezTo>
                  <a:cubicBezTo>
                    <a:pt x="8923" y="3492"/>
                    <a:pt x="9329" y="3356"/>
                    <a:pt x="9720" y="3191"/>
                  </a:cubicBezTo>
                  <a:cubicBezTo>
                    <a:pt x="9954" y="3053"/>
                    <a:pt x="9836" y="2715"/>
                    <a:pt x="9596" y="2715"/>
                  </a:cubicBezTo>
                  <a:cubicBezTo>
                    <a:pt x="9573" y="2715"/>
                    <a:pt x="9549" y="2718"/>
                    <a:pt x="9525" y="2724"/>
                  </a:cubicBezTo>
                  <a:cubicBezTo>
                    <a:pt x="9163" y="2890"/>
                    <a:pt x="8787" y="3010"/>
                    <a:pt x="8396" y="3116"/>
                  </a:cubicBezTo>
                  <a:cubicBezTo>
                    <a:pt x="8261" y="3161"/>
                    <a:pt x="8125" y="3191"/>
                    <a:pt x="8005" y="3221"/>
                  </a:cubicBezTo>
                  <a:cubicBezTo>
                    <a:pt x="7448" y="3341"/>
                    <a:pt x="6876" y="3402"/>
                    <a:pt x="6305" y="3402"/>
                  </a:cubicBezTo>
                  <a:cubicBezTo>
                    <a:pt x="4574" y="3402"/>
                    <a:pt x="2874" y="2845"/>
                    <a:pt x="1490" y="1807"/>
                  </a:cubicBezTo>
                  <a:cubicBezTo>
                    <a:pt x="1445" y="1774"/>
                    <a:pt x="1391" y="1758"/>
                    <a:pt x="1338" y="1758"/>
                  </a:cubicBezTo>
                  <a:cubicBezTo>
                    <a:pt x="1269" y="1758"/>
                    <a:pt x="1202" y="1785"/>
                    <a:pt x="1159" y="1837"/>
                  </a:cubicBezTo>
                  <a:cubicBezTo>
                    <a:pt x="1114" y="1882"/>
                    <a:pt x="1084" y="1957"/>
                    <a:pt x="1084" y="2017"/>
                  </a:cubicBezTo>
                  <a:lnTo>
                    <a:pt x="1099" y="2529"/>
                  </a:lnTo>
                  <a:cubicBezTo>
                    <a:pt x="1114" y="2589"/>
                    <a:pt x="1084" y="2664"/>
                    <a:pt x="1039" y="2709"/>
                  </a:cubicBezTo>
                  <a:cubicBezTo>
                    <a:pt x="994" y="2770"/>
                    <a:pt x="933" y="2800"/>
                    <a:pt x="858" y="2800"/>
                  </a:cubicBezTo>
                  <a:cubicBezTo>
                    <a:pt x="723" y="2800"/>
                    <a:pt x="602" y="2694"/>
                    <a:pt x="602" y="2559"/>
                  </a:cubicBezTo>
                  <a:lnTo>
                    <a:pt x="542" y="829"/>
                  </a:lnTo>
                  <a:cubicBezTo>
                    <a:pt x="542" y="768"/>
                    <a:pt x="557" y="693"/>
                    <a:pt x="602" y="648"/>
                  </a:cubicBezTo>
                  <a:cubicBezTo>
                    <a:pt x="647" y="588"/>
                    <a:pt x="708" y="558"/>
                    <a:pt x="783" y="558"/>
                  </a:cubicBezTo>
                  <a:lnTo>
                    <a:pt x="2498" y="498"/>
                  </a:lnTo>
                  <a:cubicBezTo>
                    <a:pt x="2618" y="498"/>
                    <a:pt x="2739" y="573"/>
                    <a:pt x="2754" y="693"/>
                  </a:cubicBezTo>
                  <a:cubicBezTo>
                    <a:pt x="2754" y="708"/>
                    <a:pt x="2754" y="723"/>
                    <a:pt x="2754" y="738"/>
                  </a:cubicBezTo>
                  <a:cubicBezTo>
                    <a:pt x="2769" y="874"/>
                    <a:pt x="2664" y="994"/>
                    <a:pt x="2513" y="1009"/>
                  </a:cubicBezTo>
                  <a:lnTo>
                    <a:pt x="2032" y="1024"/>
                  </a:lnTo>
                  <a:cubicBezTo>
                    <a:pt x="1791" y="1024"/>
                    <a:pt x="1701" y="1340"/>
                    <a:pt x="1896" y="1476"/>
                  </a:cubicBezTo>
                  <a:cubicBezTo>
                    <a:pt x="3212" y="2418"/>
                    <a:pt x="4761" y="2895"/>
                    <a:pt x="6319" y="2895"/>
                  </a:cubicBezTo>
                  <a:cubicBezTo>
                    <a:pt x="7523" y="2895"/>
                    <a:pt x="8732" y="2610"/>
                    <a:pt x="9840" y="2032"/>
                  </a:cubicBezTo>
                  <a:lnTo>
                    <a:pt x="9961" y="1957"/>
                  </a:lnTo>
                  <a:cubicBezTo>
                    <a:pt x="10442" y="1686"/>
                    <a:pt x="10894" y="1370"/>
                    <a:pt x="11315" y="1009"/>
                  </a:cubicBezTo>
                  <a:cubicBezTo>
                    <a:pt x="11360" y="964"/>
                    <a:pt x="11420" y="942"/>
                    <a:pt x="11482" y="942"/>
                  </a:cubicBezTo>
                  <a:cubicBezTo>
                    <a:pt x="11544" y="942"/>
                    <a:pt x="11608" y="964"/>
                    <a:pt x="11661" y="1009"/>
                  </a:cubicBezTo>
                  <a:cubicBezTo>
                    <a:pt x="11706" y="1054"/>
                    <a:pt x="11736" y="1130"/>
                    <a:pt x="11736" y="1190"/>
                  </a:cubicBezTo>
                  <a:cubicBezTo>
                    <a:pt x="11736" y="1265"/>
                    <a:pt x="11706" y="1325"/>
                    <a:pt x="11646" y="1370"/>
                  </a:cubicBezTo>
                  <a:cubicBezTo>
                    <a:pt x="11330" y="1656"/>
                    <a:pt x="10969" y="1912"/>
                    <a:pt x="10608" y="2153"/>
                  </a:cubicBezTo>
                  <a:cubicBezTo>
                    <a:pt x="10359" y="2290"/>
                    <a:pt x="10501" y="2622"/>
                    <a:pt x="10728" y="2622"/>
                  </a:cubicBezTo>
                  <a:cubicBezTo>
                    <a:pt x="10776" y="2622"/>
                    <a:pt x="10827" y="2608"/>
                    <a:pt x="10879" y="2574"/>
                  </a:cubicBezTo>
                  <a:cubicBezTo>
                    <a:pt x="11270" y="2333"/>
                    <a:pt x="11631" y="2047"/>
                    <a:pt x="11992" y="1746"/>
                  </a:cubicBezTo>
                  <a:cubicBezTo>
                    <a:pt x="12572" y="1226"/>
                    <a:pt x="12082" y="417"/>
                    <a:pt x="11480" y="417"/>
                  </a:cubicBezTo>
                  <a:cubicBezTo>
                    <a:pt x="11316" y="417"/>
                    <a:pt x="11145" y="477"/>
                    <a:pt x="10984" y="618"/>
                  </a:cubicBezTo>
                  <a:lnTo>
                    <a:pt x="10954" y="633"/>
                  </a:lnTo>
                  <a:cubicBezTo>
                    <a:pt x="10578" y="964"/>
                    <a:pt x="10156" y="1265"/>
                    <a:pt x="9690" y="1521"/>
                  </a:cubicBezTo>
                  <a:lnTo>
                    <a:pt x="9585" y="1581"/>
                  </a:lnTo>
                  <a:cubicBezTo>
                    <a:pt x="8548" y="2118"/>
                    <a:pt x="7413" y="2385"/>
                    <a:pt x="6281" y="2385"/>
                  </a:cubicBezTo>
                  <a:cubicBezTo>
                    <a:pt x="5065" y="2385"/>
                    <a:pt x="3852" y="2076"/>
                    <a:pt x="2769" y="1461"/>
                  </a:cubicBezTo>
                  <a:cubicBezTo>
                    <a:pt x="3070" y="1340"/>
                    <a:pt x="3250" y="1039"/>
                    <a:pt x="3250" y="723"/>
                  </a:cubicBezTo>
                  <a:cubicBezTo>
                    <a:pt x="3235" y="678"/>
                    <a:pt x="3235" y="633"/>
                    <a:pt x="3235" y="603"/>
                  </a:cubicBezTo>
                  <a:cubicBezTo>
                    <a:pt x="3162" y="252"/>
                    <a:pt x="2847" y="1"/>
                    <a:pt x="2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5"/>
            <p:cNvSpPr/>
            <p:nvPr/>
          </p:nvSpPr>
          <p:spPr>
            <a:xfrm>
              <a:off x="2640718" y="1548826"/>
              <a:ext cx="457150" cy="429958"/>
            </a:xfrm>
            <a:custGeom>
              <a:avLst/>
              <a:gdLst/>
              <a:ahLst/>
              <a:cxnLst/>
              <a:rect l="l" t="t" r="r" b="b"/>
              <a:pathLst>
                <a:path w="11180" h="10515" extrusionOk="0">
                  <a:moveTo>
                    <a:pt x="5793" y="1731"/>
                  </a:moveTo>
                  <a:cubicBezTo>
                    <a:pt x="5883" y="1731"/>
                    <a:pt x="5959" y="1791"/>
                    <a:pt x="5989" y="1866"/>
                  </a:cubicBezTo>
                  <a:cubicBezTo>
                    <a:pt x="6230" y="2694"/>
                    <a:pt x="6230" y="3386"/>
                    <a:pt x="5974" y="4048"/>
                  </a:cubicBezTo>
                  <a:cubicBezTo>
                    <a:pt x="5944" y="4123"/>
                    <a:pt x="5959" y="4213"/>
                    <a:pt x="6004" y="4274"/>
                  </a:cubicBezTo>
                  <a:cubicBezTo>
                    <a:pt x="6049" y="4349"/>
                    <a:pt x="6124" y="4394"/>
                    <a:pt x="6215" y="4394"/>
                  </a:cubicBezTo>
                  <a:lnTo>
                    <a:pt x="8095" y="4394"/>
                  </a:lnTo>
                  <a:cubicBezTo>
                    <a:pt x="8100" y="4394"/>
                    <a:pt x="8105" y="4394"/>
                    <a:pt x="8110" y="4394"/>
                  </a:cubicBezTo>
                  <a:cubicBezTo>
                    <a:pt x="8441" y="4394"/>
                    <a:pt x="8436" y="4906"/>
                    <a:pt x="8095" y="4921"/>
                  </a:cubicBezTo>
                  <a:lnTo>
                    <a:pt x="7448" y="4921"/>
                  </a:lnTo>
                  <a:cubicBezTo>
                    <a:pt x="7435" y="4919"/>
                    <a:pt x="7421" y="4918"/>
                    <a:pt x="7409" y="4918"/>
                  </a:cubicBezTo>
                  <a:cubicBezTo>
                    <a:pt x="7096" y="4918"/>
                    <a:pt x="7100" y="5418"/>
                    <a:pt x="7421" y="5418"/>
                  </a:cubicBezTo>
                  <a:cubicBezTo>
                    <a:pt x="7430" y="5418"/>
                    <a:pt x="7439" y="5418"/>
                    <a:pt x="7448" y="5417"/>
                  </a:cubicBezTo>
                  <a:lnTo>
                    <a:pt x="7915" y="5417"/>
                  </a:lnTo>
                  <a:cubicBezTo>
                    <a:pt x="8261" y="5417"/>
                    <a:pt x="8261" y="5944"/>
                    <a:pt x="7915" y="5944"/>
                  </a:cubicBezTo>
                  <a:lnTo>
                    <a:pt x="7448" y="5944"/>
                  </a:lnTo>
                  <a:cubicBezTo>
                    <a:pt x="7439" y="5943"/>
                    <a:pt x="7429" y="5943"/>
                    <a:pt x="7420" y="5943"/>
                  </a:cubicBezTo>
                  <a:cubicBezTo>
                    <a:pt x="7096" y="5943"/>
                    <a:pt x="7096" y="6441"/>
                    <a:pt x="7420" y="6441"/>
                  </a:cubicBezTo>
                  <a:cubicBezTo>
                    <a:pt x="7429" y="6441"/>
                    <a:pt x="7439" y="6441"/>
                    <a:pt x="7448" y="6440"/>
                  </a:cubicBezTo>
                  <a:lnTo>
                    <a:pt x="7749" y="6440"/>
                  </a:lnTo>
                  <a:cubicBezTo>
                    <a:pt x="8095" y="6440"/>
                    <a:pt x="8095" y="6967"/>
                    <a:pt x="7749" y="6967"/>
                  </a:cubicBezTo>
                  <a:lnTo>
                    <a:pt x="7283" y="6967"/>
                  </a:lnTo>
                  <a:cubicBezTo>
                    <a:pt x="7273" y="6966"/>
                    <a:pt x="7264" y="6966"/>
                    <a:pt x="7256" y="6966"/>
                  </a:cubicBezTo>
                  <a:cubicBezTo>
                    <a:pt x="6931" y="6966"/>
                    <a:pt x="6931" y="7480"/>
                    <a:pt x="7256" y="7480"/>
                  </a:cubicBezTo>
                  <a:cubicBezTo>
                    <a:pt x="7264" y="7480"/>
                    <a:pt x="7273" y="7479"/>
                    <a:pt x="7283" y="7478"/>
                  </a:cubicBezTo>
                  <a:lnTo>
                    <a:pt x="7539" y="7478"/>
                  </a:lnTo>
                  <a:cubicBezTo>
                    <a:pt x="7885" y="7478"/>
                    <a:pt x="7885" y="8005"/>
                    <a:pt x="7539" y="8005"/>
                  </a:cubicBezTo>
                  <a:lnTo>
                    <a:pt x="4785" y="8005"/>
                  </a:lnTo>
                  <a:cubicBezTo>
                    <a:pt x="4695" y="8005"/>
                    <a:pt x="4620" y="7975"/>
                    <a:pt x="4544" y="7915"/>
                  </a:cubicBezTo>
                  <a:cubicBezTo>
                    <a:pt x="4289" y="7734"/>
                    <a:pt x="3988" y="7614"/>
                    <a:pt x="3672" y="7599"/>
                  </a:cubicBezTo>
                  <a:lnTo>
                    <a:pt x="3672" y="4650"/>
                  </a:lnTo>
                  <a:cubicBezTo>
                    <a:pt x="3912" y="4409"/>
                    <a:pt x="4168" y="4183"/>
                    <a:pt x="4454" y="3988"/>
                  </a:cubicBezTo>
                  <a:cubicBezTo>
                    <a:pt x="5071" y="3536"/>
                    <a:pt x="5658" y="3100"/>
                    <a:pt x="5598" y="1942"/>
                  </a:cubicBezTo>
                  <a:cubicBezTo>
                    <a:pt x="5583" y="1881"/>
                    <a:pt x="5613" y="1836"/>
                    <a:pt x="5643" y="1791"/>
                  </a:cubicBezTo>
                  <a:cubicBezTo>
                    <a:pt x="5688" y="1746"/>
                    <a:pt x="5733" y="1731"/>
                    <a:pt x="5793" y="1731"/>
                  </a:cubicBezTo>
                  <a:close/>
                  <a:moveTo>
                    <a:pt x="3175" y="4213"/>
                  </a:moveTo>
                  <a:lnTo>
                    <a:pt x="3175" y="4620"/>
                  </a:lnTo>
                  <a:lnTo>
                    <a:pt x="3175" y="7885"/>
                  </a:lnTo>
                  <a:lnTo>
                    <a:pt x="3175" y="8140"/>
                  </a:lnTo>
                  <a:lnTo>
                    <a:pt x="1460" y="8140"/>
                  </a:lnTo>
                  <a:cubicBezTo>
                    <a:pt x="828" y="7313"/>
                    <a:pt x="497" y="6305"/>
                    <a:pt x="497" y="5267"/>
                  </a:cubicBezTo>
                  <a:cubicBezTo>
                    <a:pt x="497" y="4906"/>
                    <a:pt x="542" y="4559"/>
                    <a:pt x="617" y="4213"/>
                  </a:cubicBezTo>
                  <a:close/>
                  <a:moveTo>
                    <a:pt x="5267" y="1"/>
                  </a:moveTo>
                  <a:cubicBezTo>
                    <a:pt x="2889" y="1"/>
                    <a:pt x="813" y="1595"/>
                    <a:pt x="181" y="3897"/>
                  </a:cubicBezTo>
                  <a:cubicBezTo>
                    <a:pt x="76" y="4334"/>
                    <a:pt x="16" y="4800"/>
                    <a:pt x="16" y="5252"/>
                  </a:cubicBezTo>
                  <a:cubicBezTo>
                    <a:pt x="1" y="6455"/>
                    <a:pt x="407" y="7599"/>
                    <a:pt x="1159" y="8532"/>
                  </a:cubicBezTo>
                  <a:cubicBezTo>
                    <a:pt x="2204" y="9843"/>
                    <a:pt x="3736" y="10515"/>
                    <a:pt x="5277" y="10515"/>
                  </a:cubicBezTo>
                  <a:cubicBezTo>
                    <a:pt x="6598" y="10515"/>
                    <a:pt x="7925" y="10020"/>
                    <a:pt x="8953" y="9013"/>
                  </a:cubicBezTo>
                  <a:cubicBezTo>
                    <a:pt x="11180" y="6831"/>
                    <a:pt x="11029" y="3190"/>
                    <a:pt x="8637" y="1204"/>
                  </a:cubicBezTo>
                  <a:cubicBezTo>
                    <a:pt x="8585" y="1165"/>
                    <a:pt x="8532" y="1148"/>
                    <a:pt x="8482" y="1148"/>
                  </a:cubicBezTo>
                  <a:cubicBezTo>
                    <a:pt x="8282" y="1148"/>
                    <a:pt x="8129" y="1412"/>
                    <a:pt x="8321" y="1580"/>
                  </a:cubicBezTo>
                  <a:cubicBezTo>
                    <a:pt x="10397" y="3326"/>
                    <a:pt x="10623" y="6455"/>
                    <a:pt x="8787" y="8456"/>
                  </a:cubicBezTo>
                  <a:cubicBezTo>
                    <a:pt x="7849" y="9495"/>
                    <a:pt x="6564" y="10019"/>
                    <a:pt x="5274" y="10019"/>
                  </a:cubicBezTo>
                  <a:cubicBezTo>
                    <a:pt x="4061" y="10019"/>
                    <a:pt x="2845" y="9555"/>
                    <a:pt x="1911" y="8622"/>
                  </a:cubicBezTo>
                  <a:lnTo>
                    <a:pt x="3431" y="8622"/>
                  </a:lnTo>
                  <a:cubicBezTo>
                    <a:pt x="3566" y="8622"/>
                    <a:pt x="3687" y="8517"/>
                    <a:pt x="3687" y="8381"/>
                  </a:cubicBezTo>
                  <a:lnTo>
                    <a:pt x="3687" y="8095"/>
                  </a:lnTo>
                  <a:cubicBezTo>
                    <a:pt x="3882" y="8110"/>
                    <a:pt x="4078" y="8186"/>
                    <a:pt x="4244" y="8306"/>
                  </a:cubicBezTo>
                  <a:cubicBezTo>
                    <a:pt x="4394" y="8426"/>
                    <a:pt x="4590" y="8486"/>
                    <a:pt x="4785" y="8501"/>
                  </a:cubicBezTo>
                  <a:lnTo>
                    <a:pt x="7539" y="8501"/>
                  </a:lnTo>
                  <a:cubicBezTo>
                    <a:pt x="8140" y="8486"/>
                    <a:pt x="8501" y="7839"/>
                    <a:pt x="8201" y="7328"/>
                  </a:cubicBezTo>
                  <a:cubicBezTo>
                    <a:pt x="8532" y="7087"/>
                    <a:pt x="8607" y="6621"/>
                    <a:pt x="8381" y="6275"/>
                  </a:cubicBezTo>
                  <a:cubicBezTo>
                    <a:pt x="8577" y="6139"/>
                    <a:pt x="8682" y="5914"/>
                    <a:pt x="8682" y="5673"/>
                  </a:cubicBezTo>
                  <a:cubicBezTo>
                    <a:pt x="8682" y="5522"/>
                    <a:pt x="8637" y="5372"/>
                    <a:pt x="8562" y="5252"/>
                  </a:cubicBezTo>
                  <a:cubicBezTo>
                    <a:pt x="9133" y="4800"/>
                    <a:pt x="8817" y="3882"/>
                    <a:pt x="8095" y="3882"/>
                  </a:cubicBezTo>
                  <a:lnTo>
                    <a:pt x="6561" y="3882"/>
                  </a:lnTo>
                  <a:cubicBezTo>
                    <a:pt x="6741" y="3160"/>
                    <a:pt x="6711" y="2408"/>
                    <a:pt x="6470" y="1716"/>
                  </a:cubicBezTo>
                  <a:cubicBezTo>
                    <a:pt x="6380" y="1415"/>
                    <a:pt x="6094" y="1219"/>
                    <a:pt x="5793" y="1219"/>
                  </a:cubicBezTo>
                  <a:cubicBezTo>
                    <a:pt x="5387" y="1219"/>
                    <a:pt x="5056" y="1565"/>
                    <a:pt x="5086" y="1972"/>
                  </a:cubicBezTo>
                  <a:cubicBezTo>
                    <a:pt x="5131" y="2859"/>
                    <a:pt x="4740" y="3145"/>
                    <a:pt x="4138" y="3597"/>
                  </a:cubicBezTo>
                  <a:cubicBezTo>
                    <a:pt x="3988" y="3702"/>
                    <a:pt x="3837" y="3822"/>
                    <a:pt x="3672" y="3973"/>
                  </a:cubicBezTo>
                  <a:cubicBezTo>
                    <a:pt x="3672" y="3837"/>
                    <a:pt x="3551" y="3732"/>
                    <a:pt x="3416" y="3732"/>
                  </a:cubicBezTo>
                  <a:lnTo>
                    <a:pt x="753" y="3732"/>
                  </a:lnTo>
                  <a:cubicBezTo>
                    <a:pt x="1415" y="1806"/>
                    <a:pt x="3235" y="512"/>
                    <a:pt x="5267" y="512"/>
                  </a:cubicBezTo>
                  <a:lnTo>
                    <a:pt x="5267" y="497"/>
                  </a:lnTo>
                  <a:cubicBezTo>
                    <a:pt x="5959" y="497"/>
                    <a:pt x="6636" y="648"/>
                    <a:pt x="7268" y="948"/>
                  </a:cubicBezTo>
                  <a:cubicBezTo>
                    <a:pt x="7306" y="966"/>
                    <a:pt x="7343" y="974"/>
                    <a:pt x="7378" y="974"/>
                  </a:cubicBezTo>
                  <a:cubicBezTo>
                    <a:pt x="7614" y="974"/>
                    <a:pt x="7741" y="613"/>
                    <a:pt x="7478" y="482"/>
                  </a:cubicBezTo>
                  <a:cubicBezTo>
                    <a:pt x="6786" y="166"/>
                    <a:pt x="6034" y="1"/>
                    <a:pt x="5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0" name="Google Shape;2230;p45"/>
          <p:cNvGrpSpPr/>
          <p:nvPr/>
        </p:nvGrpSpPr>
        <p:grpSpPr>
          <a:xfrm>
            <a:off x="4279113" y="1635922"/>
            <a:ext cx="458485" cy="572571"/>
            <a:chOff x="1197275" y="2026750"/>
            <a:chExt cx="343075" cy="428475"/>
          </a:xfrm>
        </p:grpSpPr>
        <p:sp>
          <p:nvSpPr>
            <p:cNvPr id="2231" name="Google Shape;2231;p45"/>
            <p:cNvSpPr/>
            <p:nvPr/>
          </p:nvSpPr>
          <p:spPr>
            <a:xfrm>
              <a:off x="1197275" y="2026750"/>
              <a:ext cx="343075" cy="428475"/>
            </a:xfrm>
            <a:custGeom>
              <a:avLst/>
              <a:gdLst/>
              <a:ahLst/>
              <a:cxnLst/>
              <a:rect l="l" t="t" r="r" b="b"/>
              <a:pathLst>
                <a:path w="13723" h="17139" extrusionOk="0">
                  <a:moveTo>
                    <a:pt x="6862" y="479"/>
                  </a:moveTo>
                  <a:cubicBezTo>
                    <a:pt x="7351" y="479"/>
                    <a:pt x="7840" y="731"/>
                    <a:pt x="8095" y="1235"/>
                  </a:cubicBezTo>
                  <a:lnTo>
                    <a:pt x="8457" y="1927"/>
                  </a:lnTo>
                  <a:lnTo>
                    <a:pt x="5267" y="1927"/>
                  </a:lnTo>
                  <a:lnTo>
                    <a:pt x="5628" y="1235"/>
                  </a:lnTo>
                  <a:cubicBezTo>
                    <a:pt x="5884" y="731"/>
                    <a:pt x="6373" y="479"/>
                    <a:pt x="6862" y="479"/>
                  </a:cubicBezTo>
                  <a:close/>
                  <a:moveTo>
                    <a:pt x="3612" y="6847"/>
                  </a:moveTo>
                  <a:lnTo>
                    <a:pt x="3612" y="10021"/>
                  </a:lnTo>
                  <a:lnTo>
                    <a:pt x="1776" y="10804"/>
                  </a:lnTo>
                  <a:lnTo>
                    <a:pt x="1776" y="8953"/>
                  </a:lnTo>
                  <a:lnTo>
                    <a:pt x="3612" y="6847"/>
                  </a:lnTo>
                  <a:close/>
                  <a:moveTo>
                    <a:pt x="10112" y="6862"/>
                  </a:moveTo>
                  <a:lnTo>
                    <a:pt x="11947" y="8953"/>
                  </a:lnTo>
                  <a:lnTo>
                    <a:pt x="11947" y="10804"/>
                  </a:lnTo>
                  <a:lnTo>
                    <a:pt x="10112" y="10021"/>
                  </a:lnTo>
                  <a:lnTo>
                    <a:pt x="10112" y="6862"/>
                  </a:lnTo>
                  <a:close/>
                  <a:moveTo>
                    <a:pt x="9450" y="10428"/>
                  </a:moveTo>
                  <a:lnTo>
                    <a:pt x="8697" y="11932"/>
                  </a:lnTo>
                  <a:lnTo>
                    <a:pt x="7433" y="11932"/>
                  </a:lnTo>
                  <a:cubicBezTo>
                    <a:pt x="7424" y="11931"/>
                    <a:pt x="7415" y="11931"/>
                    <a:pt x="7406" y="11931"/>
                  </a:cubicBezTo>
                  <a:cubicBezTo>
                    <a:pt x="7081" y="11931"/>
                    <a:pt x="7081" y="12445"/>
                    <a:pt x="7406" y="12445"/>
                  </a:cubicBezTo>
                  <a:cubicBezTo>
                    <a:pt x="7415" y="12445"/>
                    <a:pt x="7424" y="12444"/>
                    <a:pt x="7433" y="12444"/>
                  </a:cubicBezTo>
                  <a:lnTo>
                    <a:pt x="7900" y="12444"/>
                  </a:lnTo>
                  <a:lnTo>
                    <a:pt x="7900" y="12880"/>
                  </a:lnTo>
                  <a:cubicBezTo>
                    <a:pt x="7885" y="13241"/>
                    <a:pt x="7945" y="13602"/>
                    <a:pt x="8095" y="13933"/>
                  </a:cubicBezTo>
                  <a:cubicBezTo>
                    <a:pt x="8201" y="14219"/>
                    <a:pt x="8442" y="14430"/>
                    <a:pt x="8742" y="14505"/>
                  </a:cubicBezTo>
                  <a:cubicBezTo>
                    <a:pt x="8801" y="14517"/>
                    <a:pt x="8861" y="14523"/>
                    <a:pt x="8923" y="14523"/>
                  </a:cubicBezTo>
                  <a:cubicBezTo>
                    <a:pt x="9255" y="14523"/>
                    <a:pt x="9625" y="14351"/>
                    <a:pt x="10006" y="14008"/>
                  </a:cubicBezTo>
                  <a:cubicBezTo>
                    <a:pt x="10153" y="13852"/>
                    <a:pt x="10344" y="13772"/>
                    <a:pt x="10542" y="13772"/>
                  </a:cubicBezTo>
                  <a:cubicBezTo>
                    <a:pt x="10649" y="13772"/>
                    <a:pt x="10758" y="13795"/>
                    <a:pt x="10864" y="13843"/>
                  </a:cubicBezTo>
                  <a:cubicBezTo>
                    <a:pt x="11300" y="14039"/>
                    <a:pt x="11616" y="14640"/>
                    <a:pt x="11601" y="15257"/>
                  </a:cubicBezTo>
                  <a:cubicBezTo>
                    <a:pt x="11601" y="15333"/>
                    <a:pt x="11616" y="15393"/>
                    <a:pt x="11676" y="15453"/>
                  </a:cubicBezTo>
                  <a:cubicBezTo>
                    <a:pt x="11721" y="15498"/>
                    <a:pt x="11782" y="15528"/>
                    <a:pt x="11857" y="15528"/>
                  </a:cubicBezTo>
                  <a:cubicBezTo>
                    <a:pt x="12519" y="15528"/>
                    <a:pt x="13076" y="15995"/>
                    <a:pt x="13196" y="16642"/>
                  </a:cubicBezTo>
                  <a:lnTo>
                    <a:pt x="527" y="16626"/>
                  </a:lnTo>
                  <a:cubicBezTo>
                    <a:pt x="648" y="15979"/>
                    <a:pt x="1220" y="15513"/>
                    <a:pt x="1866" y="15513"/>
                  </a:cubicBezTo>
                  <a:cubicBezTo>
                    <a:pt x="2017" y="15513"/>
                    <a:pt x="2122" y="15393"/>
                    <a:pt x="2122" y="15257"/>
                  </a:cubicBezTo>
                  <a:cubicBezTo>
                    <a:pt x="2107" y="14640"/>
                    <a:pt x="2423" y="14039"/>
                    <a:pt x="2860" y="13843"/>
                  </a:cubicBezTo>
                  <a:cubicBezTo>
                    <a:pt x="2965" y="13795"/>
                    <a:pt x="3074" y="13772"/>
                    <a:pt x="3182" y="13772"/>
                  </a:cubicBezTo>
                  <a:cubicBezTo>
                    <a:pt x="3380" y="13772"/>
                    <a:pt x="3571" y="13852"/>
                    <a:pt x="3717" y="14008"/>
                  </a:cubicBezTo>
                  <a:cubicBezTo>
                    <a:pt x="4098" y="14351"/>
                    <a:pt x="4468" y="14523"/>
                    <a:pt x="4800" y="14523"/>
                  </a:cubicBezTo>
                  <a:cubicBezTo>
                    <a:pt x="4862" y="14523"/>
                    <a:pt x="4922" y="14517"/>
                    <a:pt x="4981" y="14505"/>
                  </a:cubicBezTo>
                  <a:cubicBezTo>
                    <a:pt x="5282" y="14430"/>
                    <a:pt x="5523" y="14219"/>
                    <a:pt x="5628" y="13933"/>
                  </a:cubicBezTo>
                  <a:cubicBezTo>
                    <a:pt x="5778" y="13602"/>
                    <a:pt x="5839" y="13241"/>
                    <a:pt x="5824" y="12880"/>
                  </a:cubicBezTo>
                  <a:lnTo>
                    <a:pt x="5824" y="12444"/>
                  </a:lnTo>
                  <a:lnTo>
                    <a:pt x="6335" y="12444"/>
                  </a:lnTo>
                  <a:cubicBezTo>
                    <a:pt x="6345" y="12444"/>
                    <a:pt x="6354" y="12445"/>
                    <a:pt x="6363" y="12445"/>
                  </a:cubicBezTo>
                  <a:cubicBezTo>
                    <a:pt x="6702" y="12445"/>
                    <a:pt x="6702" y="11931"/>
                    <a:pt x="6363" y="11931"/>
                  </a:cubicBezTo>
                  <a:cubicBezTo>
                    <a:pt x="6354" y="11931"/>
                    <a:pt x="6345" y="11931"/>
                    <a:pt x="6335" y="11932"/>
                  </a:cubicBezTo>
                  <a:lnTo>
                    <a:pt x="5011" y="11932"/>
                  </a:lnTo>
                  <a:lnTo>
                    <a:pt x="4259" y="10428"/>
                  </a:lnTo>
                  <a:close/>
                  <a:moveTo>
                    <a:pt x="6869" y="1"/>
                  </a:moveTo>
                  <a:cubicBezTo>
                    <a:pt x="6203" y="1"/>
                    <a:pt x="5538" y="347"/>
                    <a:pt x="5192" y="1039"/>
                  </a:cubicBezTo>
                  <a:lnTo>
                    <a:pt x="4650" y="2107"/>
                  </a:lnTo>
                  <a:cubicBezTo>
                    <a:pt x="4650" y="2107"/>
                    <a:pt x="3988" y="3657"/>
                    <a:pt x="3973" y="3702"/>
                  </a:cubicBezTo>
                  <a:cubicBezTo>
                    <a:pt x="3747" y="4304"/>
                    <a:pt x="3627" y="4936"/>
                    <a:pt x="3627" y="5583"/>
                  </a:cubicBezTo>
                  <a:lnTo>
                    <a:pt x="3627" y="6109"/>
                  </a:lnTo>
                  <a:lnTo>
                    <a:pt x="1355" y="8712"/>
                  </a:lnTo>
                  <a:cubicBezTo>
                    <a:pt x="1310" y="8757"/>
                    <a:pt x="1295" y="8818"/>
                    <a:pt x="1280" y="8878"/>
                  </a:cubicBezTo>
                  <a:lnTo>
                    <a:pt x="1280" y="11210"/>
                  </a:lnTo>
                  <a:cubicBezTo>
                    <a:pt x="1295" y="11285"/>
                    <a:pt x="1325" y="11375"/>
                    <a:pt x="1400" y="11421"/>
                  </a:cubicBezTo>
                  <a:cubicBezTo>
                    <a:pt x="1445" y="11451"/>
                    <a:pt x="1490" y="11466"/>
                    <a:pt x="1535" y="11466"/>
                  </a:cubicBezTo>
                  <a:cubicBezTo>
                    <a:pt x="1581" y="11466"/>
                    <a:pt x="1611" y="11451"/>
                    <a:pt x="1641" y="11436"/>
                  </a:cubicBezTo>
                  <a:lnTo>
                    <a:pt x="3747" y="10518"/>
                  </a:lnTo>
                  <a:lnTo>
                    <a:pt x="4635" y="12308"/>
                  </a:lnTo>
                  <a:cubicBezTo>
                    <a:pt x="4680" y="12384"/>
                    <a:pt x="4770" y="12444"/>
                    <a:pt x="4861" y="12444"/>
                  </a:cubicBezTo>
                  <a:lnTo>
                    <a:pt x="5312" y="12444"/>
                  </a:lnTo>
                  <a:lnTo>
                    <a:pt x="5312" y="12880"/>
                  </a:lnTo>
                  <a:cubicBezTo>
                    <a:pt x="5327" y="13166"/>
                    <a:pt x="5282" y="13452"/>
                    <a:pt x="5177" y="13738"/>
                  </a:cubicBezTo>
                  <a:cubicBezTo>
                    <a:pt x="5131" y="13873"/>
                    <a:pt x="5026" y="13978"/>
                    <a:pt x="4876" y="14008"/>
                  </a:cubicBezTo>
                  <a:cubicBezTo>
                    <a:pt x="4849" y="14014"/>
                    <a:pt x="4821" y="14017"/>
                    <a:pt x="4792" y="14017"/>
                  </a:cubicBezTo>
                  <a:cubicBezTo>
                    <a:pt x="4589" y="14017"/>
                    <a:pt x="4324" y="13882"/>
                    <a:pt x="4048" y="13632"/>
                  </a:cubicBezTo>
                  <a:cubicBezTo>
                    <a:pt x="3815" y="13400"/>
                    <a:pt x="3501" y="13273"/>
                    <a:pt x="3178" y="13273"/>
                  </a:cubicBezTo>
                  <a:cubicBezTo>
                    <a:pt x="3000" y="13273"/>
                    <a:pt x="2820" y="13311"/>
                    <a:pt x="2649" y="13392"/>
                  </a:cubicBezTo>
                  <a:cubicBezTo>
                    <a:pt x="2092" y="13647"/>
                    <a:pt x="1686" y="14309"/>
                    <a:pt x="1626" y="15032"/>
                  </a:cubicBezTo>
                  <a:cubicBezTo>
                    <a:pt x="693" y="15167"/>
                    <a:pt x="1" y="15949"/>
                    <a:pt x="1" y="16882"/>
                  </a:cubicBezTo>
                  <a:cubicBezTo>
                    <a:pt x="1" y="17033"/>
                    <a:pt x="106" y="17138"/>
                    <a:pt x="257" y="17138"/>
                  </a:cubicBezTo>
                  <a:lnTo>
                    <a:pt x="13467" y="17138"/>
                  </a:lnTo>
                  <a:cubicBezTo>
                    <a:pt x="13617" y="17138"/>
                    <a:pt x="13723" y="17033"/>
                    <a:pt x="13723" y="16882"/>
                  </a:cubicBezTo>
                  <a:cubicBezTo>
                    <a:pt x="13723" y="15949"/>
                    <a:pt x="13030" y="15167"/>
                    <a:pt x="12098" y="15032"/>
                  </a:cubicBezTo>
                  <a:cubicBezTo>
                    <a:pt x="12037" y="14309"/>
                    <a:pt x="11646" y="13647"/>
                    <a:pt x="11075" y="13392"/>
                  </a:cubicBezTo>
                  <a:cubicBezTo>
                    <a:pt x="10903" y="13311"/>
                    <a:pt x="10723" y="13273"/>
                    <a:pt x="10545" y="13273"/>
                  </a:cubicBezTo>
                  <a:cubicBezTo>
                    <a:pt x="10222" y="13273"/>
                    <a:pt x="9908" y="13400"/>
                    <a:pt x="9675" y="13632"/>
                  </a:cubicBezTo>
                  <a:cubicBezTo>
                    <a:pt x="9406" y="13876"/>
                    <a:pt x="9147" y="14022"/>
                    <a:pt x="8946" y="14022"/>
                  </a:cubicBezTo>
                  <a:cubicBezTo>
                    <a:pt x="8911" y="14022"/>
                    <a:pt x="8879" y="14017"/>
                    <a:pt x="8848" y="14008"/>
                  </a:cubicBezTo>
                  <a:cubicBezTo>
                    <a:pt x="8712" y="13978"/>
                    <a:pt x="8592" y="13873"/>
                    <a:pt x="8547" y="13738"/>
                  </a:cubicBezTo>
                  <a:cubicBezTo>
                    <a:pt x="8442" y="13452"/>
                    <a:pt x="8396" y="13166"/>
                    <a:pt x="8411" y="12880"/>
                  </a:cubicBezTo>
                  <a:lnTo>
                    <a:pt x="8411" y="12444"/>
                  </a:lnTo>
                  <a:lnTo>
                    <a:pt x="8863" y="12444"/>
                  </a:lnTo>
                  <a:cubicBezTo>
                    <a:pt x="8953" y="12444"/>
                    <a:pt x="9043" y="12384"/>
                    <a:pt x="9088" y="12308"/>
                  </a:cubicBezTo>
                  <a:lnTo>
                    <a:pt x="9991" y="10518"/>
                  </a:lnTo>
                  <a:lnTo>
                    <a:pt x="12098" y="11421"/>
                  </a:lnTo>
                  <a:cubicBezTo>
                    <a:pt x="12128" y="11436"/>
                    <a:pt x="12173" y="11436"/>
                    <a:pt x="12203" y="11436"/>
                  </a:cubicBezTo>
                  <a:cubicBezTo>
                    <a:pt x="12248" y="11436"/>
                    <a:pt x="12293" y="11421"/>
                    <a:pt x="12338" y="11406"/>
                  </a:cubicBezTo>
                  <a:cubicBezTo>
                    <a:pt x="12414" y="11345"/>
                    <a:pt x="12459" y="11270"/>
                    <a:pt x="12459" y="11195"/>
                  </a:cubicBezTo>
                  <a:lnTo>
                    <a:pt x="12459" y="8863"/>
                  </a:lnTo>
                  <a:cubicBezTo>
                    <a:pt x="12459" y="8803"/>
                    <a:pt x="12429" y="8742"/>
                    <a:pt x="12399" y="8697"/>
                  </a:cubicBezTo>
                  <a:lnTo>
                    <a:pt x="10112" y="6094"/>
                  </a:lnTo>
                  <a:lnTo>
                    <a:pt x="10112" y="5568"/>
                  </a:lnTo>
                  <a:cubicBezTo>
                    <a:pt x="10112" y="5131"/>
                    <a:pt x="10066" y="4695"/>
                    <a:pt x="9946" y="4259"/>
                  </a:cubicBezTo>
                  <a:cubicBezTo>
                    <a:pt x="9922" y="4118"/>
                    <a:pt x="9818" y="4057"/>
                    <a:pt x="9711" y="4057"/>
                  </a:cubicBezTo>
                  <a:cubicBezTo>
                    <a:pt x="9555" y="4057"/>
                    <a:pt x="9393" y="4189"/>
                    <a:pt x="9465" y="4394"/>
                  </a:cubicBezTo>
                  <a:cubicBezTo>
                    <a:pt x="9570" y="4770"/>
                    <a:pt x="9615" y="5177"/>
                    <a:pt x="9615" y="5568"/>
                  </a:cubicBezTo>
                  <a:lnTo>
                    <a:pt x="9615" y="9946"/>
                  </a:lnTo>
                  <a:lnTo>
                    <a:pt x="4108" y="9946"/>
                  </a:lnTo>
                  <a:lnTo>
                    <a:pt x="4108" y="5568"/>
                  </a:lnTo>
                  <a:cubicBezTo>
                    <a:pt x="4108" y="4996"/>
                    <a:pt x="4214" y="4409"/>
                    <a:pt x="4424" y="3883"/>
                  </a:cubicBezTo>
                  <a:cubicBezTo>
                    <a:pt x="4439" y="3822"/>
                    <a:pt x="5026" y="2438"/>
                    <a:pt x="5026" y="2438"/>
                  </a:cubicBezTo>
                  <a:lnTo>
                    <a:pt x="8697" y="2438"/>
                  </a:lnTo>
                  <a:lnTo>
                    <a:pt x="9073" y="3341"/>
                  </a:lnTo>
                  <a:cubicBezTo>
                    <a:pt x="9112" y="3466"/>
                    <a:pt x="9207" y="3519"/>
                    <a:pt x="9305" y="3519"/>
                  </a:cubicBezTo>
                  <a:cubicBezTo>
                    <a:pt x="9476" y="3519"/>
                    <a:pt x="9655" y="3357"/>
                    <a:pt x="9540" y="3145"/>
                  </a:cubicBezTo>
                  <a:lnTo>
                    <a:pt x="9104" y="2107"/>
                  </a:lnTo>
                  <a:lnTo>
                    <a:pt x="8547" y="1039"/>
                  </a:lnTo>
                  <a:cubicBezTo>
                    <a:pt x="8201" y="347"/>
                    <a:pt x="7535" y="1"/>
                    <a:pt x="6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5"/>
            <p:cNvSpPr/>
            <p:nvPr/>
          </p:nvSpPr>
          <p:spPr>
            <a:xfrm>
              <a:off x="1319550" y="2128625"/>
              <a:ext cx="100050" cy="99250"/>
            </a:xfrm>
            <a:custGeom>
              <a:avLst/>
              <a:gdLst/>
              <a:ahLst/>
              <a:cxnLst/>
              <a:rect l="l" t="t" r="r" b="b"/>
              <a:pathLst>
                <a:path w="4002" h="3970" extrusionOk="0">
                  <a:moveTo>
                    <a:pt x="1970" y="0"/>
                  </a:moveTo>
                  <a:cubicBezTo>
                    <a:pt x="1177" y="0"/>
                    <a:pt x="441" y="473"/>
                    <a:pt x="135" y="1237"/>
                  </a:cubicBezTo>
                  <a:cubicBezTo>
                    <a:pt x="67" y="1432"/>
                    <a:pt x="225" y="1570"/>
                    <a:pt x="382" y="1570"/>
                  </a:cubicBezTo>
                  <a:cubicBezTo>
                    <a:pt x="468" y="1570"/>
                    <a:pt x="554" y="1528"/>
                    <a:pt x="602" y="1433"/>
                  </a:cubicBezTo>
                  <a:cubicBezTo>
                    <a:pt x="841" y="820"/>
                    <a:pt x="1404" y="499"/>
                    <a:pt x="1972" y="499"/>
                  </a:cubicBezTo>
                  <a:cubicBezTo>
                    <a:pt x="2438" y="499"/>
                    <a:pt x="2906" y="715"/>
                    <a:pt x="3204" y="1162"/>
                  </a:cubicBezTo>
                  <a:cubicBezTo>
                    <a:pt x="3866" y="2140"/>
                    <a:pt x="3159" y="3464"/>
                    <a:pt x="1971" y="3464"/>
                  </a:cubicBezTo>
                  <a:cubicBezTo>
                    <a:pt x="1294" y="3464"/>
                    <a:pt x="707" y="3012"/>
                    <a:pt x="541" y="2365"/>
                  </a:cubicBezTo>
                  <a:cubicBezTo>
                    <a:pt x="505" y="2231"/>
                    <a:pt x="404" y="2174"/>
                    <a:pt x="302" y="2174"/>
                  </a:cubicBezTo>
                  <a:cubicBezTo>
                    <a:pt x="152" y="2174"/>
                    <a:pt x="0" y="2298"/>
                    <a:pt x="45" y="2486"/>
                  </a:cubicBezTo>
                  <a:cubicBezTo>
                    <a:pt x="284" y="3372"/>
                    <a:pt x="1076" y="3969"/>
                    <a:pt x="1977" y="3969"/>
                  </a:cubicBezTo>
                  <a:cubicBezTo>
                    <a:pt x="2040" y="3969"/>
                    <a:pt x="2103" y="3966"/>
                    <a:pt x="2166" y="3960"/>
                  </a:cubicBezTo>
                  <a:cubicBezTo>
                    <a:pt x="3129" y="3855"/>
                    <a:pt x="3882" y="3073"/>
                    <a:pt x="3942" y="2110"/>
                  </a:cubicBezTo>
                  <a:cubicBezTo>
                    <a:pt x="4002" y="1132"/>
                    <a:pt x="3355" y="259"/>
                    <a:pt x="2407" y="48"/>
                  </a:cubicBezTo>
                  <a:cubicBezTo>
                    <a:pt x="2261" y="16"/>
                    <a:pt x="2115" y="0"/>
                    <a:pt x="1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45"/>
          <p:cNvGrpSpPr/>
          <p:nvPr/>
        </p:nvGrpSpPr>
        <p:grpSpPr>
          <a:xfrm>
            <a:off x="7086092" y="1652825"/>
            <a:ext cx="365368" cy="538762"/>
            <a:chOff x="3510200" y="2026000"/>
            <a:chExt cx="291525" cy="429875"/>
          </a:xfrm>
        </p:grpSpPr>
        <p:sp>
          <p:nvSpPr>
            <p:cNvPr id="2234" name="Google Shape;2234;p45"/>
            <p:cNvSpPr/>
            <p:nvPr/>
          </p:nvSpPr>
          <p:spPr>
            <a:xfrm>
              <a:off x="3560700" y="2380250"/>
              <a:ext cx="24000" cy="75625"/>
            </a:xfrm>
            <a:custGeom>
              <a:avLst/>
              <a:gdLst/>
              <a:ahLst/>
              <a:cxnLst/>
              <a:rect l="l" t="t" r="r" b="b"/>
              <a:pathLst>
                <a:path w="960" h="3025" extrusionOk="0">
                  <a:moveTo>
                    <a:pt x="331" y="1"/>
                  </a:moveTo>
                  <a:cubicBezTo>
                    <a:pt x="159" y="1"/>
                    <a:pt x="1" y="179"/>
                    <a:pt x="117" y="380"/>
                  </a:cubicBezTo>
                  <a:lnTo>
                    <a:pt x="283" y="651"/>
                  </a:lnTo>
                  <a:cubicBezTo>
                    <a:pt x="388" y="801"/>
                    <a:pt x="433" y="997"/>
                    <a:pt x="433" y="1193"/>
                  </a:cubicBezTo>
                  <a:lnTo>
                    <a:pt x="433" y="2742"/>
                  </a:lnTo>
                  <a:cubicBezTo>
                    <a:pt x="418" y="2930"/>
                    <a:pt x="553" y="3024"/>
                    <a:pt x="689" y="3024"/>
                  </a:cubicBezTo>
                  <a:cubicBezTo>
                    <a:pt x="824" y="3024"/>
                    <a:pt x="960" y="2930"/>
                    <a:pt x="945" y="2742"/>
                  </a:cubicBezTo>
                  <a:lnTo>
                    <a:pt x="945" y="1193"/>
                  </a:lnTo>
                  <a:cubicBezTo>
                    <a:pt x="945" y="907"/>
                    <a:pt x="854" y="621"/>
                    <a:pt x="704" y="380"/>
                  </a:cubicBezTo>
                  <a:lnTo>
                    <a:pt x="538" y="109"/>
                  </a:lnTo>
                  <a:cubicBezTo>
                    <a:pt x="480" y="33"/>
                    <a:pt x="404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3727600" y="2380050"/>
              <a:ext cx="22600" cy="75250"/>
            </a:xfrm>
            <a:custGeom>
              <a:avLst/>
              <a:gdLst/>
              <a:ahLst/>
              <a:cxnLst/>
              <a:rect l="l" t="t" r="r" b="b"/>
              <a:pathLst>
                <a:path w="904" h="3010" extrusionOk="0">
                  <a:moveTo>
                    <a:pt x="614" y="1"/>
                  </a:moveTo>
                  <a:cubicBezTo>
                    <a:pt x="533" y="1"/>
                    <a:pt x="455" y="41"/>
                    <a:pt x="407" y="117"/>
                  </a:cubicBezTo>
                  <a:lnTo>
                    <a:pt x="227" y="388"/>
                  </a:lnTo>
                  <a:cubicBezTo>
                    <a:pt x="76" y="629"/>
                    <a:pt x="1" y="915"/>
                    <a:pt x="1" y="1201"/>
                  </a:cubicBezTo>
                  <a:lnTo>
                    <a:pt x="1" y="2750"/>
                  </a:lnTo>
                  <a:cubicBezTo>
                    <a:pt x="1" y="2923"/>
                    <a:pt x="125" y="3010"/>
                    <a:pt x="249" y="3010"/>
                  </a:cubicBezTo>
                  <a:cubicBezTo>
                    <a:pt x="373" y="3010"/>
                    <a:pt x="497" y="2923"/>
                    <a:pt x="497" y="2750"/>
                  </a:cubicBezTo>
                  <a:lnTo>
                    <a:pt x="497" y="1201"/>
                  </a:lnTo>
                  <a:cubicBezTo>
                    <a:pt x="497" y="1005"/>
                    <a:pt x="558" y="809"/>
                    <a:pt x="648" y="659"/>
                  </a:cubicBezTo>
                  <a:lnTo>
                    <a:pt x="828" y="388"/>
                  </a:lnTo>
                  <a:cubicBezTo>
                    <a:pt x="904" y="268"/>
                    <a:pt x="859" y="117"/>
                    <a:pt x="753" y="42"/>
                  </a:cubicBezTo>
                  <a:cubicBezTo>
                    <a:pt x="709" y="14"/>
                    <a:pt x="661" y="1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6" name="Google Shape;2236;p45"/>
            <p:cNvGrpSpPr/>
            <p:nvPr/>
          </p:nvGrpSpPr>
          <p:grpSpPr>
            <a:xfrm>
              <a:off x="3510200" y="2026000"/>
              <a:ext cx="291525" cy="429875"/>
              <a:chOff x="3510200" y="2026000"/>
              <a:chExt cx="291525" cy="429875"/>
            </a:xfrm>
          </p:grpSpPr>
          <p:sp>
            <p:nvSpPr>
              <p:cNvPr id="2237" name="Google Shape;2237;p45"/>
              <p:cNvSpPr/>
              <p:nvPr/>
            </p:nvSpPr>
            <p:spPr>
              <a:xfrm>
                <a:off x="3510200" y="2026000"/>
                <a:ext cx="291525" cy="429875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7195" extrusionOk="0">
                    <a:moveTo>
                      <a:pt x="9840" y="4289"/>
                    </a:moveTo>
                    <a:cubicBezTo>
                      <a:pt x="10502" y="4289"/>
                      <a:pt x="11044" y="4830"/>
                      <a:pt x="11044" y="5492"/>
                    </a:cubicBezTo>
                    <a:lnTo>
                      <a:pt x="11044" y="5688"/>
                    </a:lnTo>
                    <a:cubicBezTo>
                      <a:pt x="11044" y="6350"/>
                      <a:pt x="10502" y="6892"/>
                      <a:pt x="9840" y="6892"/>
                    </a:cubicBezTo>
                    <a:lnTo>
                      <a:pt x="9825" y="6892"/>
                    </a:lnTo>
                    <a:lnTo>
                      <a:pt x="9825" y="4289"/>
                    </a:lnTo>
                    <a:close/>
                    <a:moveTo>
                      <a:pt x="11044" y="6892"/>
                    </a:moveTo>
                    <a:lnTo>
                      <a:pt x="11044" y="7810"/>
                    </a:lnTo>
                    <a:cubicBezTo>
                      <a:pt x="11044" y="8381"/>
                      <a:pt x="10578" y="8848"/>
                      <a:pt x="10006" y="8848"/>
                    </a:cubicBezTo>
                    <a:lnTo>
                      <a:pt x="9615" y="8848"/>
                    </a:lnTo>
                    <a:cubicBezTo>
                      <a:pt x="9600" y="8818"/>
                      <a:pt x="9585" y="8787"/>
                      <a:pt x="9570" y="8772"/>
                    </a:cubicBezTo>
                    <a:cubicBezTo>
                      <a:pt x="9735" y="8336"/>
                      <a:pt x="9825" y="7885"/>
                      <a:pt x="9825" y="7418"/>
                    </a:cubicBezTo>
                    <a:lnTo>
                      <a:pt x="9825" y="7388"/>
                    </a:lnTo>
                    <a:lnTo>
                      <a:pt x="9840" y="7388"/>
                    </a:lnTo>
                    <a:cubicBezTo>
                      <a:pt x="10292" y="7388"/>
                      <a:pt x="10728" y="7208"/>
                      <a:pt x="11044" y="6892"/>
                    </a:cubicBezTo>
                    <a:close/>
                    <a:moveTo>
                      <a:pt x="8893" y="8833"/>
                    </a:moveTo>
                    <a:cubicBezTo>
                      <a:pt x="9028" y="8833"/>
                      <a:pt x="9133" y="8953"/>
                      <a:pt x="9133" y="9088"/>
                    </a:cubicBezTo>
                    <a:lnTo>
                      <a:pt x="9133" y="9164"/>
                    </a:lnTo>
                    <a:cubicBezTo>
                      <a:pt x="9133" y="9299"/>
                      <a:pt x="9028" y="9404"/>
                      <a:pt x="8893" y="9404"/>
                    </a:cubicBezTo>
                    <a:lnTo>
                      <a:pt x="7749" y="9404"/>
                    </a:lnTo>
                    <a:cubicBezTo>
                      <a:pt x="7599" y="9404"/>
                      <a:pt x="7493" y="9299"/>
                      <a:pt x="7493" y="9164"/>
                    </a:cubicBezTo>
                    <a:lnTo>
                      <a:pt x="7493" y="9088"/>
                    </a:lnTo>
                    <a:cubicBezTo>
                      <a:pt x="7493" y="8953"/>
                      <a:pt x="7599" y="8833"/>
                      <a:pt x="7749" y="8833"/>
                    </a:cubicBezTo>
                    <a:close/>
                    <a:moveTo>
                      <a:pt x="7147" y="11029"/>
                    </a:moveTo>
                    <a:lnTo>
                      <a:pt x="5823" y="12007"/>
                    </a:lnTo>
                    <a:lnTo>
                      <a:pt x="4499" y="11044"/>
                    </a:lnTo>
                    <a:lnTo>
                      <a:pt x="4529" y="11044"/>
                    </a:lnTo>
                    <a:cubicBezTo>
                      <a:pt x="4620" y="11074"/>
                      <a:pt x="4695" y="11090"/>
                      <a:pt x="4785" y="11105"/>
                    </a:cubicBezTo>
                    <a:lnTo>
                      <a:pt x="4800" y="11120"/>
                    </a:lnTo>
                    <a:cubicBezTo>
                      <a:pt x="5041" y="11165"/>
                      <a:pt x="5312" y="11195"/>
                      <a:pt x="5567" y="11195"/>
                    </a:cubicBezTo>
                    <a:lnTo>
                      <a:pt x="6049" y="11195"/>
                    </a:lnTo>
                    <a:cubicBezTo>
                      <a:pt x="6410" y="11195"/>
                      <a:pt x="6771" y="11150"/>
                      <a:pt x="7117" y="11044"/>
                    </a:cubicBezTo>
                    <a:lnTo>
                      <a:pt x="7147" y="11029"/>
                    </a:lnTo>
                    <a:close/>
                    <a:moveTo>
                      <a:pt x="3882" y="11195"/>
                    </a:moveTo>
                    <a:lnTo>
                      <a:pt x="5402" y="12323"/>
                    </a:lnTo>
                    <a:lnTo>
                      <a:pt x="5146" y="12519"/>
                    </a:lnTo>
                    <a:lnTo>
                      <a:pt x="4409" y="13091"/>
                    </a:lnTo>
                    <a:lnTo>
                      <a:pt x="3446" y="11631"/>
                    </a:lnTo>
                    <a:lnTo>
                      <a:pt x="3882" y="11195"/>
                    </a:lnTo>
                    <a:close/>
                    <a:moveTo>
                      <a:pt x="7779" y="11210"/>
                    </a:moveTo>
                    <a:lnTo>
                      <a:pt x="8200" y="11631"/>
                    </a:lnTo>
                    <a:lnTo>
                      <a:pt x="7253" y="13091"/>
                    </a:lnTo>
                    <a:lnTo>
                      <a:pt x="6500" y="12519"/>
                    </a:lnTo>
                    <a:lnTo>
                      <a:pt x="6245" y="12338"/>
                    </a:lnTo>
                    <a:lnTo>
                      <a:pt x="7779" y="11210"/>
                    </a:lnTo>
                    <a:close/>
                    <a:moveTo>
                      <a:pt x="5823" y="12639"/>
                    </a:moveTo>
                    <a:lnTo>
                      <a:pt x="6094" y="12850"/>
                    </a:lnTo>
                    <a:lnTo>
                      <a:pt x="6094" y="13512"/>
                    </a:lnTo>
                    <a:lnTo>
                      <a:pt x="5552" y="13512"/>
                    </a:lnTo>
                    <a:lnTo>
                      <a:pt x="5552" y="12850"/>
                    </a:lnTo>
                    <a:lnTo>
                      <a:pt x="5823" y="12639"/>
                    </a:lnTo>
                    <a:close/>
                    <a:moveTo>
                      <a:pt x="4033" y="1"/>
                    </a:moveTo>
                    <a:cubicBezTo>
                      <a:pt x="2904" y="1"/>
                      <a:pt x="1941" y="843"/>
                      <a:pt x="1806" y="1972"/>
                    </a:cubicBezTo>
                    <a:cubicBezTo>
                      <a:pt x="1144" y="2092"/>
                      <a:pt x="647" y="2679"/>
                      <a:pt x="647" y="3356"/>
                    </a:cubicBezTo>
                    <a:lnTo>
                      <a:pt x="647" y="6681"/>
                    </a:lnTo>
                    <a:cubicBezTo>
                      <a:pt x="647" y="6832"/>
                      <a:pt x="753" y="6937"/>
                      <a:pt x="903" y="6937"/>
                    </a:cubicBezTo>
                    <a:cubicBezTo>
                      <a:pt x="1024" y="6937"/>
                      <a:pt x="1144" y="6937"/>
                      <a:pt x="1249" y="6922"/>
                    </a:cubicBezTo>
                    <a:cubicBezTo>
                      <a:pt x="1445" y="6892"/>
                      <a:pt x="1625" y="6847"/>
                      <a:pt x="1791" y="6786"/>
                    </a:cubicBezTo>
                    <a:lnTo>
                      <a:pt x="1791" y="7418"/>
                    </a:lnTo>
                    <a:cubicBezTo>
                      <a:pt x="1791" y="7734"/>
                      <a:pt x="1836" y="8050"/>
                      <a:pt x="1911" y="8366"/>
                    </a:cubicBezTo>
                    <a:cubicBezTo>
                      <a:pt x="1941" y="8472"/>
                      <a:pt x="2047" y="8547"/>
                      <a:pt x="2152" y="8547"/>
                    </a:cubicBezTo>
                    <a:lnTo>
                      <a:pt x="2212" y="8547"/>
                    </a:lnTo>
                    <a:cubicBezTo>
                      <a:pt x="2363" y="8517"/>
                      <a:pt x="2438" y="8381"/>
                      <a:pt x="2408" y="8246"/>
                    </a:cubicBezTo>
                    <a:cubicBezTo>
                      <a:pt x="2333" y="7975"/>
                      <a:pt x="2303" y="7704"/>
                      <a:pt x="2303" y="7433"/>
                    </a:cubicBezTo>
                    <a:lnTo>
                      <a:pt x="2303" y="6561"/>
                    </a:lnTo>
                    <a:cubicBezTo>
                      <a:pt x="2483" y="6440"/>
                      <a:pt x="2649" y="6320"/>
                      <a:pt x="2799" y="6170"/>
                    </a:cubicBezTo>
                    <a:cubicBezTo>
                      <a:pt x="3296" y="5673"/>
                      <a:pt x="3581" y="4996"/>
                      <a:pt x="3581" y="4289"/>
                    </a:cubicBezTo>
                    <a:lnTo>
                      <a:pt x="3581" y="3943"/>
                    </a:lnTo>
                    <a:cubicBezTo>
                      <a:pt x="4334" y="4409"/>
                      <a:pt x="5221" y="4665"/>
                      <a:pt x="6109" y="4665"/>
                    </a:cubicBezTo>
                    <a:lnTo>
                      <a:pt x="6831" y="4665"/>
                    </a:lnTo>
                    <a:cubicBezTo>
                      <a:pt x="7719" y="4665"/>
                      <a:pt x="8577" y="4424"/>
                      <a:pt x="9329" y="3958"/>
                    </a:cubicBezTo>
                    <a:lnTo>
                      <a:pt x="9329" y="4048"/>
                    </a:lnTo>
                    <a:lnTo>
                      <a:pt x="9329" y="7163"/>
                    </a:lnTo>
                    <a:lnTo>
                      <a:pt x="9329" y="7433"/>
                    </a:lnTo>
                    <a:cubicBezTo>
                      <a:pt x="9329" y="7764"/>
                      <a:pt x="9284" y="8095"/>
                      <a:pt x="9178" y="8411"/>
                    </a:cubicBezTo>
                    <a:cubicBezTo>
                      <a:pt x="9088" y="8366"/>
                      <a:pt x="8998" y="8351"/>
                      <a:pt x="8893" y="8351"/>
                    </a:cubicBezTo>
                    <a:lnTo>
                      <a:pt x="7749" y="8351"/>
                    </a:lnTo>
                    <a:cubicBezTo>
                      <a:pt x="7343" y="8351"/>
                      <a:pt x="6997" y="8682"/>
                      <a:pt x="6997" y="9103"/>
                    </a:cubicBezTo>
                    <a:lnTo>
                      <a:pt x="6997" y="9164"/>
                    </a:lnTo>
                    <a:cubicBezTo>
                      <a:pt x="6997" y="9585"/>
                      <a:pt x="7343" y="9916"/>
                      <a:pt x="7749" y="9916"/>
                    </a:cubicBezTo>
                    <a:lnTo>
                      <a:pt x="8170" y="9916"/>
                    </a:lnTo>
                    <a:cubicBezTo>
                      <a:pt x="7900" y="10157"/>
                      <a:pt x="7584" y="10337"/>
                      <a:pt x="7253" y="10473"/>
                    </a:cubicBezTo>
                    <a:cubicBezTo>
                      <a:pt x="6876" y="10608"/>
                      <a:pt x="6470" y="10698"/>
                      <a:pt x="6064" y="10698"/>
                    </a:cubicBezTo>
                    <a:lnTo>
                      <a:pt x="5567" y="10698"/>
                    </a:lnTo>
                    <a:cubicBezTo>
                      <a:pt x="5161" y="10698"/>
                      <a:pt x="4770" y="10623"/>
                      <a:pt x="4409" y="10488"/>
                    </a:cubicBezTo>
                    <a:cubicBezTo>
                      <a:pt x="3777" y="10247"/>
                      <a:pt x="3235" y="9826"/>
                      <a:pt x="2859" y="9254"/>
                    </a:cubicBezTo>
                    <a:cubicBezTo>
                      <a:pt x="2803" y="9177"/>
                      <a:pt x="2731" y="9145"/>
                      <a:pt x="2659" y="9145"/>
                    </a:cubicBezTo>
                    <a:cubicBezTo>
                      <a:pt x="2480" y="9145"/>
                      <a:pt x="2309" y="9346"/>
                      <a:pt x="2438" y="9540"/>
                    </a:cubicBezTo>
                    <a:cubicBezTo>
                      <a:pt x="2754" y="10006"/>
                      <a:pt x="3175" y="10412"/>
                      <a:pt x="3672" y="10698"/>
                    </a:cubicBezTo>
                    <a:lnTo>
                      <a:pt x="2980" y="11390"/>
                    </a:lnTo>
                    <a:lnTo>
                      <a:pt x="1385" y="12338"/>
                    </a:lnTo>
                    <a:cubicBezTo>
                      <a:pt x="542" y="12835"/>
                      <a:pt x="16" y="13753"/>
                      <a:pt x="16" y="14731"/>
                    </a:cubicBezTo>
                    <a:lnTo>
                      <a:pt x="16" y="16912"/>
                    </a:lnTo>
                    <a:cubicBezTo>
                      <a:pt x="0" y="17100"/>
                      <a:pt x="132" y="17194"/>
                      <a:pt x="264" y="17194"/>
                    </a:cubicBezTo>
                    <a:cubicBezTo>
                      <a:pt x="395" y="17194"/>
                      <a:pt x="527" y="17100"/>
                      <a:pt x="512" y="16912"/>
                    </a:cubicBezTo>
                    <a:lnTo>
                      <a:pt x="512" y="14731"/>
                    </a:lnTo>
                    <a:cubicBezTo>
                      <a:pt x="527" y="13918"/>
                      <a:pt x="948" y="13181"/>
                      <a:pt x="1640" y="12775"/>
                    </a:cubicBezTo>
                    <a:lnTo>
                      <a:pt x="3055" y="11932"/>
                    </a:lnTo>
                    <a:lnTo>
                      <a:pt x="4138" y="13587"/>
                    </a:lnTo>
                    <a:cubicBezTo>
                      <a:pt x="4184" y="13660"/>
                      <a:pt x="4262" y="13700"/>
                      <a:pt x="4344" y="13700"/>
                    </a:cubicBezTo>
                    <a:cubicBezTo>
                      <a:pt x="4397" y="13700"/>
                      <a:pt x="4452" y="13683"/>
                      <a:pt x="4499" y="13647"/>
                    </a:cubicBezTo>
                    <a:lnTo>
                      <a:pt x="5071" y="13226"/>
                    </a:lnTo>
                    <a:lnTo>
                      <a:pt x="5071" y="13753"/>
                    </a:lnTo>
                    <a:lnTo>
                      <a:pt x="4830" y="16897"/>
                    </a:lnTo>
                    <a:cubicBezTo>
                      <a:pt x="4830" y="17033"/>
                      <a:pt x="4936" y="17153"/>
                      <a:pt x="5071" y="17168"/>
                    </a:cubicBezTo>
                    <a:lnTo>
                      <a:pt x="5086" y="17168"/>
                    </a:lnTo>
                    <a:cubicBezTo>
                      <a:pt x="5221" y="17168"/>
                      <a:pt x="5327" y="17063"/>
                      <a:pt x="5342" y="16942"/>
                    </a:cubicBezTo>
                    <a:lnTo>
                      <a:pt x="5552" y="14008"/>
                    </a:lnTo>
                    <a:lnTo>
                      <a:pt x="6124" y="14008"/>
                    </a:lnTo>
                    <a:lnTo>
                      <a:pt x="6169" y="14535"/>
                    </a:lnTo>
                    <a:cubicBezTo>
                      <a:pt x="6183" y="14684"/>
                      <a:pt x="6298" y="14756"/>
                      <a:pt x="6413" y="14756"/>
                    </a:cubicBezTo>
                    <a:cubicBezTo>
                      <a:pt x="6543" y="14756"/>
                      <a:pt x="6674" y="14665"/>
                      <a:pt x="6666" y="14490"/>
                    </a:cubicBezTo>
                    <a:lnTo>
                      <a:pt x="6606" y="13753"/>
                    </a:lnTo>
                    <a:lnTo>
                      <a:pt x="6606" y="13226"/>
                    </a:lnTo>
                    <a:lnTo>
                      <a:pt x="7162" y="13647"/>
                    </a:lnTo>
                    <a:cubicBezTo>
                      <a:pt x="7207" y="13677"/>
                      <a:pt x="7253" y="13692"/>
                      <a:pt x="7313" y="13692"/>
                    </a:cubicBezTo>
                    <a:cubicBezTo>
                      <a:pt x="7403" y="13692"/>
                      <a:pt x="7478" y="13662"/>
                      <a:pt x="7523" y="13587"/>
                    </a:cubicBezTo>
                    <a:lnTo>
                      <a:pt x="8607" y="11932"/>
                    </a:lnTo>
                    <a:lnTo>
                      <a:pt x="10021" y="12760"/>
                    </a:lnTo>
                    <a:cubicBezTo>
                      <a:pt x="10713" y="13181"/>
                      <a:pt x="11149" y="13918"/>
                      <a:pt x="11149" y="14731"/>
                    </a:cubicBezTo>
                    <a:lnTo>
                      <a:pt x="11149" y="16912"/>
                    </a:lnTo>
                    <a:cubicBezTo>
                      <a:pt x="11134" y="17100"/>
                      <a:pt x="11266" y="17194"/>
                      <a:pt x="11398" y="17194"/>
                    </a:cubicBezTo>
                    <a:cubicBezTo>
                      <a:pt x="11529" y="17194"/>
                      <a:pt x="11661" y="17100"/>
                      <a:pt x="11646" y="16912"/>
                    </a:cubicBezTo>
                    <a:lnTo>
                      <a:pt x="11646" y="14731"/>
                    </a:lnTo>
                    <a:cubicBezTo>
                      <a:pt x="11646" y="13753"/>
                      <a:pt x="11119" y="12835"/>
                      <a:pt x="10277" y="12338"/>
                    </a:cubicBezTo>
                    <a:lnTo>
                      <a:pt x="8682" y="11390"/>
                    </a:lnTo>
                    <a:lnTo>
                      <a:pt x="7975" y="10683"/>
                    </a:lnTo>
                    <a:cubicBezTo>
                      <a:pt x="7975" y="10683"/>
                      <a:pt x="7975" y="10683"/>
                      <a:pt x="7960" y="10668"/>
                    </a:cubicBezTo>
                    <a:cubicBezTo>
                      <a:pt x="8306" y="10473"/>
                      <a:pt x="8622" y="10217"/>
                      <a:pt x="8878" y="9916"/>
                    </a:cubicBezTo>
                    <a:cubicBezTo>
                      <a:pt x="9224" y="9916"/>
                      <a:pt x="9524" y="9690"/>
                      <a:pt x="9600" y="9359"/>
                    </a:cubicBezTo>
                    <a:lnTo>
                      <a:pt x="9976" y="9359"/>
                    </a:lnTo>
                    <a:cubicBezTo>
                      <a:pt x="10833" y="9359"/>
                      <a:pt x="11526" y="8667"/>
                      <a:pt x="11526" y="7810"/>
                    </a:cubicBezTo>
                    <a:lnTo>
                      <a:pt x="11526" y="5492"/>
                    </a:lnTo>
                    <a:cubicBezTo>
                      <a:pt x="11526" y="4545"/>
                      <a:pt x="10758" y="3792"/>
                      <a:pt x="9825" y="3792"/>
                    </a:cubicBezTo>
                    <a:lnTo>
                      <a:pt x="9810" y="3792"/>
                    </a:lnTo>
                    <a:lnTo>
                      <a:pt x="9810" y="3552"/>
                    </a:lnTo>
                    <a:cubicBezTo>
                      <a:pt x="10066" y="3281"/>
                      <a:pt x="10307" y="2980"/>
                      <a:pt x="10518" y="2649"/>
                    </a:cubicBezTo>
                    <a:cubicBezTo>
                      <a:pt x="10578" y="2528"/>
                      <a:pt x="10548" y="2378"/>
                      <a:pt x="10427" y="2303"/>
                    </a:cubicBezTo>
                    <a:cubicBezTo>
                      <a:pt x="10387" y="2278"/>
                      <a:pt x="10344" y="2266"/>
                      <a:pt x="10301" y="2266"/>
                    </a:cubicBezTo>
                    <a:cubicBezTo>
                      <a:pt x="10215" y="2266"/>
                      <a:pt x="10131" y="2313"/>
                      <a:pt x="10081" y="2393"/>
                    </a:cubicBezTo>
                    <a:cubicBezTo>
                      <a:pt x="9886" y="2709"/>
                      <a:pt x="9645" y="2995"/>
                      <a:pt x="9389" y="3266"/>
                    </a:cubicBezTo>
                    <a:cubicBezTo>
                      <a:pt x="8652" y="3837"/>
                      <a:pt x="7749" y="4153"/>
                      <a:pt x="6831" y="4153"/>
                    </a:cubicBezTo>
                    <a:lnTo>
                      <a:pt x="6109" y="4153"/>
                    </a:lnTo>
                    <a:cubicBezTo>
                      <a:pt x="5161" y="4153"/>
                      <a:pt x="4228" y="3837"/>
                      <a:pt x="3476" y="3251"/>
                    </a:cubicBezTo>
                    <a:cubicBezTo>
                      <a:pt x="3431" y="3221"/>
                      <a:pt x="3371" y="3206"/>
                      <a:pt x="3311" y="3206"/>
                    </a:cubicBezTo>
                    <a:cubicBezTo>
                      <a:pt x="3175" y="3206"/>
                      <a:pt x="3070" y="3311"/>
                      <a:pt x="3070" y="3446"/>
                    </a:cubicBezTo>
                    <a:lnTo>
                      <a:pt x="3070" y="4274"/>
                    </a:lnTo>
                    <a:cubicBezTo>
                      <a:pt x="3070" y="5071"/>
                      <a:pt x="2634" y="5808"/>
                      <a:pt x="1926" y="6185"/>
                    </a:cubicBezTo>
                    <a:cubicBezTo>
                      <a:pt x="1701" y="6305"/>
                      <a:pt x="1445" y="6395"/>
                      <a:pt x="1189" y="6425"/>
                    </a:cubicBezTo>
                    <a:lnTo>
                      <a:pt x="1159" y="6425"/>
                    </a:lnTo>
                    <a:lnTo>
                      <a:pt x="1159" y="3371"/>
                    </a:lnTo>
                    <a:cubicBezTo>
                      <a:pt x="1144" y="2874"/>
                      <a:pt x="1550" y="2468"/>
                      <a:pt x="2047" y="2453"/>
                    </a:cubicBezTo>
                    <a:cubicBezTo>
                      <a:pt x="2182" y="2453"/>
                      <a:pt x="2287" y="2348"/>
                      <a:pt x="2303" y="2212"/>
                    </a:cubicBezTo>
                    <a:cubicBezTo>
                      <a:pt x="2318" y="1265"/>
                      <a:pt x="3085" y="512"/>
                      <a:pt x="4033" y="512"/>
                    </a:cubicBezTo>
                    <a:lnTo>
                      <a:pt x="10502" y="512"/>
                    </a:lnTo>
                    <a:lnTo>
                      <a:pt x="10502" y="768"/>
                    </a:lnTo>
                    <a:cubicBezTo>
                      <a:pt x="10502" y="964"/>
                      <a:pt x="10487" y="1174"/>
                      <a:pt x="10457" y="1385"/>
                    </a:cubicBezTo>
                    <a:cubicBezTo>
                      <a:pt x="10432" y="1569"/>
                      <a:pt x="10575" y="1674"/>
                      <a:pt x="10714" y="1674"/>
                    </a:cubicBezTo>
                    <a:cubicBezTo>
                      <a:pt x="10825" y="1674"/>
                      <a:pt x="10934" y="1607"/>
                      <a:pt x="10954" y="1460"/>
                    </a:cubicBezTo>
                    <a:cubicBezTo>
                      <a:pt x="10984" y="1219"/>
                      <a:pt x="10999" y="994"/>
                      <a:pt x="10999" y="768"/>
                    </a:cubicBezTo>
                    <a:lnTo>
                      <a:pt x="10999" y="257"/>
                    </a:lnTo>
                    <a:cubicBezTo>
                      <a:pt x="10999" y="121"/>
                      <a:pt x="10894" y="1"/>
                      <a:pt x="10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665725" y="2409900"/>
                <a:ext cx="156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813" extrusionOk="0">
                    <a:moveTo>
                      <a:pt x="268" y="0"/>
                    </a:moveTo>
                    <a:cubicBezTo>
                      <a:pt x="135" y="0"/>
                      <a:pt x="1" y="95"/>
                      <a:pt x="8" y="277"/>
                    </a:cubicBezTo>
                    <a:lnTo>
                      <a:pt x="114" y="1586"/>
                    </a:lnTo>
                    <a:cubicBezTo>
                      <a:pt x="114" y="1722"/>
                      <a:pt x="234" y="1812"/>
                      <a:pt x="355" y="1812"/>
                    </a:cubicBezTo>
                    <a:lnTo>
                      <a:pt x="385" y="1812"/>
                    </a:lnTo>
                    <a:cubicBezTo>
                      <a:pt x="520" y="1812"/>
                      <a:pt x="625" y="1692"/>
                      <a:pt x="610" y="1541"/>
                    </a:cubicBezTo>
                    <a:lnTo>
                      <a:pt x="520" y="232"/>
                    </a:lnTo>
                    <a:cubicBezTo>
                      <a:pt x="506" y="76"/>
                      <a:pt x="38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622450" y="2225825"/>
                <a:ext cx="642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021" extrusionOk="0">
                    <a:moveTo>
                      <a:pt x="359" y="1"/>
                    </a:moveTo>
                    <a:cubicBezTo>
                      <a:pt x="178" y="1"/>
                      <a:pt x="1" y="217"/>
                      <a:pt x="160" y="418"/>
                    </a:cubicBezTo>
                    <a:cubicBezTo>
                      <a:pt x="407" y="783"/>
                      <a:pt x="825" y="1006"/>
                      <a:pt x="1274" y="1006"/>
                    </a:cubicBezTo>
                    <a:cubicBezTo>
                      <a:pt x="1289" y="1006"/>
                      <a:pt x="1304" y="1006"/>
                      <a:pt x="1318" y="1005"/>
                    </a:cubicBezTo>
                    <a:lnTo>
                      <a:pt x="1318" y="1020"/>
                    </a:lnTo>
                    <a:lnTo>
                      <a:pt x="1333" y="1020"/>
                    </a:lnTo>
                    <a:cubicBezTo>
                      <a:pt x="1785" y="1020"/>
                      <a:pt x="2206" y="794"/>
                      <a:pt x="2462" y="418"/>
                    </a:cubicBezTo>
                    <a:cubicBezTo>
                      <a:pt x="2568" y="226"/>
                      <a:pt x="2410" y="42"/>
                      <a:pt x="2240" y="42"/>
                    </a:cubicBezTo>
                    <a:cubicBezTo>
                      <a:pt x="2170" y="42"/>
                      <a:pt x="2097" y="73"/>
                      <a:pt x="2040" y="148"/>
                    </a:cubicBezTo>
                    <a:cubicBezTo>
                      <a:pt x="1882" y="363"/>
                      <a:pt x="1629" y="510"/>
                      <a:pt x="1358" y="510"/>
                    </a:cubicBezTo>
                    <a:cubicBezTo>
                      <a:pt x="1344" y="510"/>
                      <a:pt x="1331" y="509"/>
                      <a:pt x="1318" y="509"/>
                    </a:cubicBezTo>
                    <a:cubicBezTo>
                      <a:pt x="1305" y="509"/>
                      <a:pt x="1292" y="510"/>
                      <a:pt x="1279" y="510"/>
                    </a:cubicBezTo>
                    <a:cubicBezTo>
                      <a:pt x="1006" y="510"/>
                      <a:pt x="738" y="362"/>
                      <a:pt x="566" y="132"/>
                    </a:cubicBezTo>
                    <a:cubicBezTo>
                      <a:pt x="512" y="39"/>
                      <a:pt x="435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5"/>
              <p:cNvSpPr/>
              <p:nvPr/>
            </p:nvSpPr>
            <p:spPr>
              <a:xfrm>
                <a:off x="3609125" y="2165750"/>
                <a:ext cx="124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39" extrusionOk="0">
                    <a:moveTo>
                      <a:pt x="249" y="0"/>
                    </a:moveTo>
                    <a:cubicBezTo>
                      <a:pt x="125" y="0"/>
                      <a:pt x="1" y="83"/>
                      <a:pt x="1" y="249"/>
                    </a:cubicBezTo>
                    <a:lnTo>
                      <a:pt x="1" y="790"/>
                    </a:lnTo>
                    <a:cubicBezTo>
                      <a:pt x="1" y="956"/>
                      <a:pt x="125" y="1038"/>
                      <a:pt x="249" y="1038"/>
                    </a:cubicBezTo>
                    <a:cubicBezTo>
                      <a:pt x="373" y="1038"/>
                      <a:pt x="497" y="956"/>
                      <a:pt x="497" y="790"/>
                    </a:cubicBezTo>
                    <a:lnTo>
                      <a:pt x="497" y="775"/>
                    </a:lnTo>
                    <a:lnTo>
                      <a:pt x="497" y="249"/>
                    </a:lnTo>
                    <a:cubicBezTo>
                      <a:pt x="497" y="83"/>
                      <a:pt x="373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1" name="Google Shape;2241;p45"/>
            <p:cNvSpPr/>
            <p:nvPr/>
          </p:nvSpPr>
          <p:spPr>
            <a:xfrm>
              <a:off x="3688875" y="2165175"/>
              <a:ext cx="13175" cy="26350"/>
            </a:xfrm>
            <a:custGeom>
              <a:avLst/>
              <a:gdLst/>
              <a:ahLst/>
              <a:cxnLst/>
              <a:rect l="l" t="t" r="r" b="b"/>
              <a:pathLst>
                <a:path w="527" h="1054" extrusionOk="0">
                  <a:moveTo>
                    <a:pt x="264" y="1"/>
                  </a:moveTo>
                  <a:cubicBezTo>
                    <a:pt x="132" y="1"/>
                    <a:pt x="0" y="91"/>
                    <a:pt x="15" y="272"/>
                  </a:cubicBezTo>
                  <a:lnTo>
                    <a:pt x="15" y="813"/>
                  </a:lnTo>
                  <a:cubicBezTo>
                    <a:pt x="15" y="949"/>
                    <a:pt x="121" y="1054"/>
                    <a:pt x="271" y="1054"/>
                  </a:cubicBezTo>
                  <a:cubicBezTo>
                    <a:pt x="406" y="1054"/>
                    <a:pt x="512" y="949"/>
                    <a:pt x="512" y="798"/>
                  </a:cubicBezTo>
                  <a:lnTo>
                    <a:pt x="512" y="272"/>
                  </a:lnTo>
                  <a:cubicBezTo>
                    <a:pt x="527" y="91"/>
                    <a:pt x="39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48"/>
          <p:cNvSpPr txBox="1">
            <a:spLocks noGrp="1"/>
          </p:cNvSpPr>
          <p:nvPr>
            <p:ph type="ctrTitle" idx="9"/>
          </p:nvPr>
        </p:nvSpPr>
        <p:spPr>
          <a:xfrm>
            <a:off x="735750" y="471743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親師合作須知</a:t>
            </a:r>
            <a:endParaRPr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89" name="Google Shape;2289;p48"/>
          <p:cNvPicPr preferRelativeResize="0"/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 flipH="1">
            <a:off x="729523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0" name="Google Shape;2290;p48"/>
          <p:cNvGrpSpPr/>
          <p:nvPr/>
        </p:nvGrpSpPr>
        <p:grpSpPr>
          <a:xfrm>
            <a:off x="4147695" y="1627823"/>
            <a:ext cx="480211" cy="397484"/>
            <a:chOff x="2500975" y="4903800"/>
            <a:chExt cx="433325" cy="358675"/>
          </a:xfrm>
        </p:grpSpPr>
        <p:sp>
          <p:nvSpPr>
            <p:cNvPr id="2291" name="Google Shape;2291;p48"/>
            <p:cNvSpPr/>
            <p:nvPr/>
          </p:nvSpPr>
          <p:spPr>
            <a:xfrm>
              <a:off x="2500975" y="4903800"/>
              <a:ext cx="433325" cy="358675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8"/>
            <p:cNvSpPr/>
            <p:nvPr/>
          </p:nvSpPr>
          <p:spPr>
            <a:xfrm>
              <a:off x="2605150" y="4903800"/>
              <a:ext cx="162525" cy="121125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8"/>
            <p:cNvSpPr/>
            <p:nvPr/>
          </p:nvSpPr>
          <p:spPr>
            <a:xfrm>
              <a:off x="2670225" y="4948550"/>
              <a:ext cx="97450" cy="70375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8"/>
          <p:cNvGrpSpPr/>
          <p:nvPr/>
        </p:nvGrpSpPr>
        <p:grpSpPr>
          <a:xfrm>
            <a:off x="6827672" y="1588745"/>
            <a:ext cx="382274" cy="475639"/>
            <a:chOff x="7388375" y="5494425"/>
            <a:chExt cx="344950" cy="429200"/>
          </a:xfrm>
        </p:grpSpPr>
        <p:sp>
          <p:nvSpPr>
            <p:cNvPr id="2295" name="Google Shape;2295;p48"/>
            <p:cNvSpPr/>
            <p:nvPr/>
          </p:nvSpPr>
          <p:spPr>
            <a:xfrm>
              <a:off x="7388375" y="5494425"/>
              <a:ext cx="344950" cy="429200"/>
            </a:xfrm>
            <a:custGeom>
              <a:avLst/>
              <a:gdLst/>
              <a:ahLst/>
              <a:cxnLst/>
              <a:rect l="l" t="t" r="r" b="b"/>
              <a:pathLst>
                <a:path w="13798" h="17168" extrusionOk="0">
                  <a:moveTo>
                    <a:pt x="241" y="0"/>
                  </a:moveTo>
                  <a:cubicBezTo>
                    <a:pt x="106" y="0"/>
                    <a:pt x="0" y="120"/>
                    <a:pt x="0" y="256"/>
                  </a:cubicBezTo>
                  <a:lnTo>
                    <a:pt x="0" y="14504"/>
                  </a:lnTo>
                  <a:cubicBezTo>
                    <a:pt x="0" y="14640"/>
                    <a:pt x="106" y="14745"/>
                    <a:pt x="241" y="14760"/>
                  </a:cubicBezTo>
                  <a:lnTo>
                    <a:pt x="1309" y="14760"/>
                  </a:lnTo>
                  <a:lnTo>
                    <a:pt x="1309" y="15708"/>
                  </a:lnTo>
                  <a:cubicBezTo>
                    <a:pt x="1309" y="15843"/>
                    <a:pt x="1430" y="15964"/>
                    <a:pt x="1565" y="15964"/>
                  </a:cubicBezTo>
                  <a:lnTo>
                    <a:pt x="2633" y="15964"/>
                  </a:lnTo>
                  <a:lnTo>
                    <a:pt x="2633" y="16912"/>
                  </a:lnTo>
                  <a:cubicBezTo>
                    <a:pt x="2618" y="17047"/>
                    <a:pt x="2739" y="17167"/>
                    <a:pt x="2874" y="17167"/>
                  </a:cubicBezTo>
                  <a:lnTo>
                    <a:pt x="13542" y="17167"/>
                  </a:lnTo>
                  <a:cubicBezTo>
                    <a:pt x="13677" y="17167"/>
                    <a:pt x="13797" y="17047"/>
                    <a:pt x="13797" y="16912"/>
                  </a:cubicBezTo>
                  <a:lnTo>
                    <a:pt x="13797" y="5732"/>
                  </a:lnTo>
                  <a:cubicBezTo>
                    <a:pt x="13797" y="5559"/>
                    <a:pt x="13670" y="5473"/>
                    <a:pt x="13542" y="5473"/>
                  </a:cubicBezTo>
                  <a:cubicBezTo>
                    <a:pt x="13414" y="5473"/>
                    <a:pt x="13286" y="5559"/>
                    <a:pt x="13286" y="5732"/>
                  </a:cubicBezTo>
                  <a:lnTo>
                    <a:pt x="13286" y="16656"/>
                  </a:lnTo>
                  <a:lnTo>
                    <a:pt x="3130" y="16656"/>
                  </a:lnTo>
                  <a:lnTo>
                    <a:pt x="3130" y="2919"/>
                  </a:lnTo>
                  <a:lnTo>
                    <a:pt x="13286" y="2919"/>
                  </a:lnTo>
                  <a:lnTo>
                    <a:pt x="13286" y="4634"/>
                  </a:lnTo>
                  <a:cubicBezTo>
                    <a:pt x="13286" y="4770"/>
                    <a:pt x="13406" y="4875"/>
                    <a:pt x="13542" y="4875"/>
                  </a:cubicBezTo>
                  <a:lnTo>
                    <a:pt x="13542" y="4890"/>
                  </a:lnTo>
                  <a:cubicBezTo>
                    <a:pt x="13692" y="4890"/>
                    <a:pt x="13797" y="4785"/>
                    <a:pt x="13797" y="4634"/>
                  </a:cubicBezTo>
                  <a:lnTo>
                    <a:pt x="13797" y="2663"/>
                  </a:lnTo>
                  <a:cubicBezTo>
                    <a:pt x="13797" y="2513"/>
                    <a:pt x="13692" y="2407"/>
                    <a:pt x="13542" y="2407"/>
                  </a:cubicBezTo>
                  <a:lnTo>
                    <a:pt x="12488" y="2407"/>
                  </a:lnTo>
                  <a:lnTo>
                    <a:pt x="12488" y="1459"/>
                  </a:lnTo>
                  <a:cubicBezTo>
                    <a:pt x="12488" y="1309"/>
                    <a:pt x="12368" y="1204"/>
                    <a:pt x="12233" y="1204"/>
                  </a:cubicBezTo>
                  <a:lnTo>
                    <a:pt x="11164" y="1204"/>
                  </a:lnTo>
                  <a:lnTo>
                    <a:pt x="11164" y="256"/>
                  </a:lnTo>
                  <a:cubicBezTo>
                    <a:pt x="11164" y="105"/>
                    <a:pt x="11059" y="0"/>
                    <a:pt x="10924" y="0"/>
                  </a:cubicBezTo>
                  <a:lnTo>
                    <a:pt x="6545" y="0"/>
                  </a:lnTo>
                  <a:cubicBezTo>
                    <a:pt x="6229" y="30"/>
                    <a:pt x="6229" y="481"/>
                    <a:pt x="6545" y="497"/>
                  </a:cubicBezTo>
                  <a:lnTo>
                    <a:pt x="10668" y="497"/>
                  </a:lnTo>
                  <a:lnTo>
                    <a:pt x="10668" y="1204"/>
                  </a:lnTo>
                  <a:lnTo>
                    <a:pt x="1565" y="1204"/>
                  </a:lnTo>
                  <a:cubicBezTo>
                    <a:pt x="1430" y="1204"/>
                    <a:pt x="1309" y="1324"/>
                    <a:pt x="1324" y="1459"/>
                  </a:cubicBezTo>
                  <a:lnTo>
                    <a:pt x="1324" y="8200"/>
                  </a:lnTo>
                  <a:cubicBezTo>
                    <a:pt x="1302" y="8381"/>
                    <a:pt x="1434" y="8471"/>
                    <a:pt x="1567" y="8471"/>
                  </a:cubicBezTo>
                  <a:cubicBezTo>
                    <a:pt x="1701" y="8471"/>
                    <a:pt x="1836" y="8381"/>
                    <a:pt x="1821" y="8200"/>
                  </a:cubicBezTo>
                  <a:lnTo>
                    <a:pt x="1821" y="1715"/>
                  </a:lnTo>
                  <a:lnTo>
                    <a:pt x="11977" y="1715"/>
                  </a:lnTo>
                  <a:lnTo>
                    <a:pt x="11977" y="2407"/>
                  </a:lnTo>
                  <a:lnTo>
                    <a:pt x="2874" y="2407"/>
                  </a:lnTo>
                  <a:cubicBezTo>
                    <a:pt x="2739" y="2407"/>
                    <a:pt x="2618" y="2528"/>
                    <a:pt x="2633" y="2663"/>
                  </a:cubicBezTo>
                  <a:lnTo>
                    <a:pt x="2633" y="15452"/>
                  </a:lnTo>
                  <a:lnTo>
                    <a:pt x="1821" y="15452"/>
                  </a:lnTo>
                  <a:lnTo>
                    <a:pt x="1821" y="9298"/>
                  </a:lnTo>
                  <a:cubicBezTo>
                    <a:pt x="1836" y="9110"/>
                    <a:pt x="1701" y="9016"/>
                    <a:pt x="1565" y="9016"/>
                  </a:cubicBezTo>
                  <a:cubicBezTo>
                    <a:pt x="1430" y="9016"/>
                    <a:pt x="1294" y="9110"/>
                    <a:pt x="1309" y="9298"/>
                  </a:cubicBezTo>
                  <a:lnTo>
                    <a:pt x="1309" y="14248"/>
                  </a:lnTo>
                  <a:lnTo>
                    <a:pt x="497" y="14248"/>
                  </a:lnTo>
                  <a:lnTo>
                    <a:pt x="497" y="497"/>
                  </a:lnTo>
                  <a:lnTo>
                    <a:pt x="5447" y="497"/>
                  </a:lnTo>
                  <a:cubicBezTo>
                    <a:pt x="5748" y="481"/>
                    <a:pt x="5748" y="30"/>
                    <a:pt x="5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8"/>
            <p:cNvSpPr/>
            <p:nvPr/>
          </p:nvSpPr>
          <p:spPr>
            <a:xfrm>
              <a:off x="7492575" y="5588825"/>
              <a:ext cx="208025" cy="75250"/>
            </a:xfrm>
            <a:custGeom>
              <a:avLst/>
              <a:gdLst/>
              <a:ahLst/>
              <a:cxnLst/>
              <a:rect l="l" t="t" r="r" b="b"/>
              <a:pathLst>
                <a:path w="8321" h="3010" extrusionOk="0">
                  <a:moveTo>
                    <a:pt x="7809" y="497"/>
                  </a:moveTo>
                  <a:lnTo>
                    <a:pt x="7809" y="2513"/>
                  </a:lnTo>
                  <a:lnTo>
                    <a:pt x="497" y="2513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5" y="1"/>
                    <a:pt x="0" y="106"/>
                    <a:pt x="0" y="256"/>
                  </a:cubicBezTo>
                  <a:lnTo>
                    <a:pt x="0" y="2769"/>
                  </a:lnTo>
                  <a:cubicBezTo>
                    <a:pt x="0" y="2904"/>
                    <a:pt x="105" y="3010"/>
                    <a:pt x="256" y="3010"/>
                  </a:cubicBezTo>
                  <a:lnTo>
                    <a:pt x="8080" y="3010"/>
                  </a:lnTo>
                  <a:cubicBezTo>
                    <a:pt x="8215" y="3010"/>
                    <a:pt x="8320" y="2904"/>
                    <a:pt x="8320" y="2769"/>
                  </a:cubicBezTo>
                  <a:lnTo>
                    <a:pt x="8320" y="256"/>
                  </a:lnTo>
                  <a:cubicBezTo>
                    <a:pt x="8320" y="106"/>
                    <a:pt x="8200" y="1"/>
                    <a:pt x="8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8"/>
            <p:cNvSpPr/>
            <p:nvPr/>
          </p:nvSpPr>
          <p:spPr>
            <a:xfrm>
              <a:off x="7492575" y="5682475"/>
              <a:ext cx="97050" cy="92950"/>
            </a:xfrm>
            <a:custGeom>
              <a:avLst/>
              <a:gdLst/>
              <a:ahLst/>
              <a:cxnLst/>
              <a:rect l="l" t="t" r="r" b="b"/>
              <a:pathLst>
                <a:path w="3882" h="3718" extrusionOk="0">
                  <a:moveTo>
                    <a:pt x="3385" y="497"/>
                  </a:moveTo>
                  <a:lnTo>
                    <a:pt x="3385" y="3206"/>
                  </a:lnTo>
                  <a:lnTo>
                    <a:pt x="497" y="3206"/>
                  </a:lnTo>
                  <a:lnTo>
                    <a:pt x="497" y="497"/>
                  </a:lnTo>
                  <a:close/>
                  <a:moveTo>
                    <a:pt x="256" y="1"/>
                  </a:moveTo>
                  <a:cubicBezTo>
                    <a:pt x="105" y="1"/>
                    <a:pt x="0" y="106"/>
                    <a:pt x="0" y="257"/>
                  </a:cubicBezTo>
                  <a:lnTo>
                    <a:pt x="0" y="3461"/>
                  </a:lnTo>
                  <a:cubicBezTo>
                    <a:pt x="0" y="3597"/>
                    <a:pt x="105" y="3717"/>
                    <a:pt x="256" y="3717"/>
                  </a:cubicBezTo>
                  <a:lnTo>
                    <a:pt x="3641" y="3717"/>
                  </a:lnTo>
                  <a:cubicBezTo>
                    <a:pt x="3777" y="3717"/>
                    <a:pt x="3882" y="3597"/>
                    <a:pt x="3882" y="3461"/>
                  </a:cubicBezTo>
                  <a:lnTo>
                    <a:pt x="3882" y="242"/>
                  </a:lnTo>
                  <a:cubicBezTo>
                    <a:pt x="3882" y="106"/>
                    <a:pt x="3777" y="1"/>
                    <a:pt x="3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8"/>
            <p:cNvSpPr/>
            <p:nvPr/>
          </p:nvSpPr>
          <p:spPr>
            <a:xfrm>
              <a:off x="7607525" y="5682450"/>
              <a:ext cx="95475" cy="12500"/>
            </a:xfrm>
            <a:custGeom>
              <a:avLst/>
              <a:gdLst/>
              <a:ahLst/>
              <a:cxnLst/>
              <a:rect l="l" t="t" r="r" b="b"/>
              <a:pathLst>
                <a:path w="3819" h="500" extrusionOk="0">
                  <a:moveTo>
                    <a:pt x="324" y="1"/>
                  </a:moveTo>
                  <a:cubicBezTo>
                    <a:pt x="0" y="1"/>
                    <a:pt x="0" y="500"/>
                    <a:pt x="324" y="500"/>
                  </a:cubicBezTo>
                  <a:cubicBezTo>
                    <a:pt x="333" y="500"/>
                    <a:pt x="343" y="499"/>
                    <a:pt x="352" y="498"/>
                  </a:cubicBezTo>
                  <a:lnTo>
                    <a:pt x="3467" y="498"/>
                  </a:lnTo>
                  <a:cubicBezTo>
                    <a:pt x="3476" y="499"/>
                    <a:pt x="3485" y="500"/>
                    <a:pt x="3494" y="500"/>
                  </a:cubicBezTo>
                  <a:cubicBezTo>
                    <a:pt x="3819" y="500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3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8"/>
            <p:cNvSpPr/>
            <p:nvPr/>
          </p:nvSpPr>
          <p:spPr>
            <a:xfrm>
              <a:off x="7608050" y="5709200"/>
              <a:ext cx="94425" cy="12425"/>
            </a:xfrm>
            <a:custGeom>
              <a:avLst/>
              <a:gdLst/>
              <a:ahLst/>
              <a:cxnLst/>
              <a:rect l="l" t="t" r="r" b="b"/>
              <a:pathLst>
                <a:path w="3777" h="497" extrusionOk="0">
                  <a:moveTo>
                    <a:pt x="331" y="0"/>
                  </a:moveTo>
                  <a:cubicBezTo>
                    <a:pt x="0" y="0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0"/>
                    <a:pt x="3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8"/>
            <p:cNvSpPr/>
            <p:nvPr/>
          </p:nvSpPr>
          <p:spPr>
            <a:xfrm>
              <a:off x="7607525" y="5735875"/>
              <a:ext cx="95475" cy="12500"/>
            </a:xfrm>
            <a:custGeom>
              <a:avLst/>
              <a:gdLst/>
              <a:ahLst/>
              <a:cxnLst/>
              <a:rect l="l" t="t" r="r" b="b"/>
              <a:pathLst>
                <a:path w="3819" h="500" extrusionOk="0">
                  <a:moveTo>
                    <a:pt x="324" y="0"/>
                  </a:moveTo>
                  <a:cubicBezTo>
                    <a:pt x="0" y="0"/>
                    <a:pt x="0" y="499"/>
                    <a:pt x="324" y="499"/>
                  </a:cubicBezTo>
                  <a:cubicBezTo>
                    <a:pt x="333" y="499"/>
                    <a:pt x="343" y="499"/>
                    <a:pt x="352" y="498"/>
                  </a:cubicBezTo>
                  <a:lnTo>
                    <a:pt x="3467" y="498"/>
                  </a:lnTo>
                  <a:cubicBezTo>
                    <a:pt x="3476" y="499"/>
                    <a:pt x="3485" y="499"/>
                    <a:pt x="3494" y="499"/>
                  </a:cubicBezTo>
                  <a:cubicBezTo>
                    <a:pt x="3819" y="499"/>
                    <a:pt x="3819" y="0"/>
                    <a:pt x="3494" y="0"/>
                  </a:cubicBezTo>
                  <a:cubicBezTo>
                    <a:pt x="3485" y="0"/>
                    <a:pt x="3476" y="1"/>
                    <a:pt x="3467" y="1"/>
                  </a:cubicBezTo>
                  <a:lnTo>
                    <a:pt x="352" y="1"/>
                  </a:lnTo>
                  <a:cubicBezTo>
                    <a:pt x="343" y="1"/>
                    <a:pt x="33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8"/>
            <p:cNvSpPr/>
            <p:nvPr/>
          </p:nvSpPr>
          <p:spPr>
            <a:xfrm>
              <a:off x="7607525" y="5762575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1"/>
                  </a:moveTo>
                  <a:cubicBezTo>
                    <a:pt x="0" y="1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8"/>
            <p:cNvSpPr/>
            <p:nvPr/>
          </p:nvSpPr>
          <p:spPr>
            <a:xfrm>
              <a:off x="7608050" y="5789675"/>
              <a:ext cx="94425" cy="12450"/>
            </a:xfrm>
            <a:custGeom>
              <a:avLst/>
              <a:gdLst/>
              <a:ahLst/>
              <a:cxnLst/>
              <a:rect l="l" t="t" r="r" b="b"/>
              <a:pathLst>
                <a:path w="3777" h="498" extrusionOk="0">
                  <a:moveTo>
                    <a:pt x="331" y="1"/>
                  </a:moveTo>
                  <a:cubicBezTo>
                    <a:pt x="0" y="1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1"/>
                    <a:pt x="3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8"/>
            <p:cNvSpPr/>
            <p:nvPr/>
          </p:nvSpPr>
          <p:spPr>
            <a:xfrm>
              <a:off x="7608050" y="5816400"/>
              <a:ext cx="94425" cy="12425"/>
            </a:xfrm>
            <a:custGeom>
              <a:avLst/>
              <a:gdLst/>
              <a:ahLst/>
              <a:cxnLst/>
              <a:rect l="l" t="t" r="r" b="b"/>
              <a:pathLst>
                <a:path w="3777" h="497" extrusionOk="0">
                  <a:moveTo>
                    <a:pt x="331" y="0"/>
                  </a:moveTo>
                  <a:cubicBezTo>
                    <a:pt x="0" y="0"/>
                    <a:pt x="0" y="497"/>
                    <a:pt x="331" y="497"/>
                  </a:cubicBezTo>
                  <a:lnTo>
                    <a:pt x="3446" y="497"/>
                  </a:lnTo>
                  <a:cubicBezTo>
                    <a:pt x="3777" y="497"/>
                    <a:pt x="3777" y="0"/>
                    <a:pt x="3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8"/>
            <p:cNvSpPr/>
            <p:nvPr/>
          </p:nvSpPr>
          <p:spPr>
            <a:xfrm>
              <a:off x="7607525" y="5843075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0"/>
                  </a:moveTo>
                  <a:cubicBezTo>
                    <a:pt x="0" y="0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0"/>
                    <a:pt x="3494" y="0"/>
                  </a:cubicBezTo>
                  <a:cubicBezTo>
                    <a:pt x="3485" y="0"/>
                    <a:pt x="3476" y="1"/>
                    <a:pt x="3467" y="1"/>
                  </a:cubicBezTo>
                  <a:lnTo>
                    <a:pt x="352" y="1"/>
                  </a:lnTo>
                  <a:cubicBezTo>
                    <a:pt x="343" y="1"/>
                    <a:pt x="334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8"/>
            <p:cNvSpPr/>
            <p:nvPr/>
          </p:nvSpPr>
          <p:spPr>
            <a:xfrm>
              <a:off x="7607525" y="5869775"/>
              <a:ext cx="95475" cy="12875"/>
            </a:xfrm>
            <a:custGeom>
              <a:avLst/>
              <a:gdLst/>
              <a:ahLst/>
              <a:cxnLst/>
              <a:rect l="l" t="t" r="r" b="b"/>
              <a:pathLst>
                <a:path w="3819" h="515" extrusionOk="0">
                  <a:moveTo>
                    <a:pt x="325" y="1"/>
                  </a:moveTo>
                  <a:cubicBezTo>
                    <a:pt x="0" y="1"/>
                    <a:pt x="0" y="514"/>
                    <a:pt x="325" y="514"/>
                  </a:cubicBezTo>
                  <a:cubicBezTo>
                    <a:pt x="334" y="514"/>
                    <a:pt x="343" y="514"/>
                    <a:pt x="352" y="513"/>
                  </a:cubicBezTo>
                  <a:lnTo>
                    <a:pt x="3467" y="513"/>
                  </a:lnTo>
                  <a:cubicBezTo>
                    <a:pt x="3476" y="514"/>
                    <a:pt x="3485" y="514"/>
                    <a:pt x="3494" y="514"/>
                  </a:cubicBezTo>
                  <a:cubicBezTo>
                    <a:pt x="3819" y="514"/>
                    <a:pt x="3819" y="1"/>
                    <a:pt x="3494" y="1"/>
                  </a:cubicBezTo>
                  <a:cubicBezTo>
                    <a:pt x="3485" y="1"/>
                    <a:pt x="3476" y="1"/>
                    <a:pt x="3467" y="2"/>
                  </a:cubicBezTo>
                  <a:lnTo>
                    <a:pt x="352" y="2"/>
                  </a:lnTo>
                  <a:cubicBezTo>
                    <a:pt x="343" y="1"/>
                    <a:pt x="334" y="1"/>
                    <a:pt x="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8"/>
            <p:cNvSpPr/>
            <p:nvPr/>
          </p:nvSpPr>
          <p:spPr>
            <a:xfrm>
              <a:off x="7490300" y="5789675"/>
              <a:ext cx="101600" cy="12450"/>
            </a:xfrm>
            <a:custGeom>
              <a:avLst/>
              <a:gdLst/>
              <a:ahLst/>
              <a:cxnLst/>
              <a:rect l="l" t="t" r="r" b="b"/>
              <a:pathLst>
                <a:path w="4064" h="498" extrusionOk="0">
                  <a:moveTo>
                    <a:pt x="3746" y="1"/>
                  </a:moveTo>
                  <a:cubicBezTo>
                    <a:pt x="3742" y="1"/>
                    <a:pt x="3737" y="1"/>
                    <a:pt x="3732" y="1"/>
                  </a:cubicBezTo>
                  <a:lnTo>
                    <a:pt x="347" y="1"/>
                  </a:lnTo>
                  <a:cubicBezTo>
                    <a:pt x="1" y="1"/>
                    <a:pt x="1" y="497"/>
                    <a:pt x="347" y="497"/>
                  </a:cubicBezTo>
                  <a:lnTo>
                    <a:pt x="3732" y="497"/>
                  </a:lnTo>
                  <a:cubicBezTo>
                    <a:pt x="4058" y="497"/>
                    <a:pt x="4063" y="1"/>
                    <a:pt x="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8"/>
            <p:cNvSpPr/>
            <p:nvPr/>
          </p:nvSpPr>
          <p:spPr>
            <a:xfrm>
              <a:off x="7490300" y="5816400"/>
              <a:ext cx="101600" cy="12425"/>
            </a:xfrm>
            <a:custGeom>
              <a:avLst/>
              <a:gdLst/>
              <a:ahLst/>
              <a:cxnLst/>
              <a:rect l="l" t="t" r="r" b="b"/>
              <a:pathLst>
                <a:path w="4064" h="497" extrusionOk="0">
                  <a:moveTo>
                    <a:pt x="347" y="0"/>
                  </a:moveTo>
                  <a:cubicBezTo>
                    <a:pt x="1" y="0"/>
                    <a:pt x="1" y="497"/>
                    <a:pt x="347" y="497"/>
                  </a:cubicBezTo>
                  <a:lnTo>
                    <a:pt x="3732" y="497"/>
                  </a:lnTo>
                  <a:cubicBezTo>
                    <a:pt x="4063" y="497"/>
                    <a:pt x="4063" y="0"/>
                    <a:pt x="3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8"/>
            <p:cNvSpPr/>
            <p:nvPr/>
          </p:nvSpPr>
          <p:spPr>
            <a:xfrm>
              <a:off x="7489800" y="5843075"/>
              <a:ext cx="101350" cy="12875"/>
            </a:xfrm>
            <a:custGeom>
              <a:avLst/>
              <a:gdLst/>
              <a:ahLst/>
              <a:cxnLst/>
              <a:rect l="l" t="t" r="r" b="b"/>
              <a:pathLst>
                <a:path w="4054" h="515" extrusionOk="0">
                  <a:moveTo>
                    <a:pt x="339" y="0"/>
                  </a:moveTo>
                  <a:cubicBezTo>
                    <a:pt x="0" y="0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3752" y="513"/>
                  </a:lnTo>
                  <a:cubicBezTo>
                    <a:pt x="4053" y="483"/>
                    <a:pt x="4053" y="32"/>
                    <a:pt x="3752" y="1"/>
                  </a:cubicBezTo>
                  <a:lnTo>
                    <a:pt x="367" y="1"/>
                  </a:lnTo>
                  <a:cubicBezTo>
                    <a:pt x="357" y="1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8"/>
            <p:cNvSpPr/>
            <p:nvPr/>
          </p:nvSpPr>
          <p:spPr>
            <a:xfrm>
              <a:off x="7489800" y="5869775"/>
              <a:ext cx="101350" cy="12875"/>
            </a:xfrm>
            <a:custGeom>
              <a:avLst/>
              <a:gdLst/>
              <a:ahLst/>
              <a:cxnLst/>
              <a:rect l="l" t="t" r="r" b="b"/>
              <a:pathLst>
                <a:path w="4054" h="515" extrusionOk="0">
                  <a:moveTo>
                    <a:pt x="339" y="1"/>
                  </a:moveTo>
                  <a:cubicBezTo>
                    <a:pt x="0" y="1"/>
                    <a:pt x="0" y="514"/>
                    <a:pt x="339" y="514"/>
                  </a:cubicBezTo>
                  <a:cubicBezTo>
                    <a:pt x="348" y="514"/>
                    <a:pt x="357" y="514"/>
                    <a:pt x="367" y="513"/>
                  </a:cubicBezTo>
                  <a:lnTo>
                    <a:pt x="3752" y="513"/>
                  </a:lnTo>
                  <a:cubicBezTo>
                    <a:pt x="4053" y="483"/>
                    <a:pt x="4053" y="32"/>
                    <a:pt x="3752" y="2"/>
                  </a:cubicBezTo>
                  <a:lnTo>
                    <a:pt x="367" y="2"/>
                  </a:lnTo>
                  <a:cubicBezTo>
                    <a:pt x="357" y="1"/>
                    <a:pt x="348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48"/>
          <p:cNvGrpSpPr/>
          <p:nvPr/>
        </p:nvGrpSpPr>
        <p:grpSpPr>
          <a:xfrm>
            <a:off x="1510966" y="1588371"/>
            <a:ext cx="323068" cy="476387"/>
            <a:chOff x="3510200" y="2026000"/>
            <a:chExt cx="291525" cy="429875"/>
          </a:xfrm>
        </p:grpSpPr>
        <p:sp>
          <p:nvSpPr>
            <p:cNvPr id="2311" name="Google Shape;2311;p48"/>
            <p:cNvSpPr/>
            <p:nvPr/>
          </p:nvSpPr>
          <p:spPr>
            <a:xfrm>
              <a:off x="3560700" y="2380250"/>
              <a:ext cx="24000" cy="75625"/>
            </a:xfrm>
            <a:custGeom>
              <a:avLst/>
              <a:gdLst/>
              <a:ahLst/>
              <a:cxnLst/>
              <a:rect l="l" t="t" r="r" b="b"/>
              <a:pathLst>
                <a:path w="960" h="3025" extrusionOk="0">
                  <a:moveTo>
                    <a:pt x="331" y="1"/>
                  </a:moveTo>
                  <a:cubicBezTo>
                    <a:pt x="159" y="1"/>
                    <a:pt x="1" y="179"/>
                    <a:pt x="117" y="380"/>
                  </a:cubicBezTo>
                  <a:lnTo>
                    <a:pt x="283" y="651"/>
                  </a:lnTo>
                  <a:cubicBezTo>
                    <a:pt x="388" y="801"/>
                    <a:pt x="433" y="997"/>
                    <a:pt x="433" y="1193"/>
                  </a:cubicBezTo>
                  <a:lnTo>
                    <a:pt x="433" y="2742"/>
                  </a:lnTo>
                  <a:cubicBezTo>
                    <a:pt x="418" y="2930"/>
                    <a:pt x="553" y="3024"/>
                    <a:pt x="689" y="3024"/>
                  </a:cubicBezTo>
                  <a:cubicBezTo>
                    <a:pt x="824" y="3024"/>
                    <a:pt x="960" y="2930"/>
                    <a:pt x="945" y="2742"/>
                  </a:cubicBezTo>
                  <a:lnTo>
                    <a:pt x="945" y="1193"/>
                  </a:lnTo>
                  <a:cubicBezTo>
                    <a:pt x="945" y="907"/>
                    <a:pt x="854" y="621"/>
                    <a:pt x="704" y="380"/>
                  </a:cubicBezTo>
                  <a:lnTo>
                    <a:pt x="538" y="109"/>
                  </a:lnTo>
                  <a:cubicBezTo>
                    <a:pt x="480" y="33"/>
                    <a:pt x="404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3727600" y="2380050"/>
              <a:ext cx="22600" cy="75250"/>
            </a:xfrm>
            <a:custGeom>
              <a:avLst/>
              <a:gdLst/>
              <a:ahLst/>
              <a:cxnLst/>
              <a:rect l="l" t="t" r="r" b="b"/>
              <a:pathLst>
                <a:path w="904" h="3010" extrusionOk="0">
                  <a:moveTo>
                    <a:pt x="614" y="1"/>
                  </a:moveTo>
                  <a:cubicBezTo>
                    <a:pt x="533" y="1"/>
                    <a:pt x="455" y="41"/>
                    <a:pt x="407" y="117"/>
                  </a:cubicBezTo>
                  <a:lnTo>
                    <a:pt x="227" y="388"/>
                  </a:lnTo>
                  <a:cubicBezTo>
                    <a:pt x="76" y="629"/>
                    <a:pt x="1" y="915"/>
                    <a:pt x="1" y="1201"/>
                  </a:cubicBezTo>
                  <a:lnTo>
                    <a:pt x="1" y="2750"/>
                  </a:lnTo>
                  <a:cubicBezTo>
                    <a:pt x="1" y="2923"/>
                    <a:pt x="125" y="3010"/>
                    <a:pt x="249" y="3010"/>
                  </a:cubicBezTo>
                  <a:cubicBezTo>
                    <a:pt x="373" y="3010"/>
                    <a:pt x="497" y="2923"/>
                    <a:pt x="497" y="2750"/>
                  </a:cubicBezTo>
                  <a:lnTo>
                    <a:pt x="497" y="1201"/>
                  </a:lnTo>
                  <a:cubicBezTo>
                    <a:pt x="497" y="1005"/>
                    <a:pt x="558" y="809"/>
                    <a:pt x="648" y="659"/>
                  </a:cubicBezTo>
                  <a:lnTo>
                    <a:pt x="828" y="388"/>
                  </a:lnTo>
                  <a:cubicBezTo>
                    <a:pt x="904" y="268"/>
                    <a:pt x="859" y="117"/>
                    <a:pt x="753" y="42"/>
                  </a:cubicBezTo>
                  <a:cubicBezTo>
                    <a:pt x="709" y="14"/>
                    <a:pt x="661" y="1"/>
                    <a:pt x="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3" name="Google Shape;2313;p48"/>
            <p:cNvGrpSpPr/>
            <p:nvPr/>
          </p:nvGrpSpPr>
          <p:grpSpPr>
            <a:xfrm>
              <a:off x="3510200" y="2026000"/>
              <a:ext cx="291525" cy="429875"/>
              <a:chOff x="3510200" y="2026000"/>
              <a:chExt cx="291525" cy="429875"/>
            </a:xfrm>
          </p:grpSpPr>
          <p:sp>
            <p:nvSpPr>
              <p:cNvPr id="2314" name="Google Shape;2314;p48"/>
              <p:cNvSpPr/>
              <p:nvPr/>
            </p:nvSpPr>
            <p:spPr>
              <a:xfrm>
                <a:off x="3510200" y="2026000"/>
                <a:ext cx="291525" cy="429875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7195" extrusionOk="0">
                    <a:moveTo>
                      <a:pt x="9840" y="4289"/>
                    </a:moveTo>
                    <a:cubicBezTo>
                      <a:pt x="10502" y="4289"/>
                      <a:pt x="11044" y="4830"/>
                      <a:pt x="11044" y="5492"/>
                    </a:cubicBezTo>
                    <a:lnTo>
                      <a:pt x="11044" y="5688"/>
                    </a:lnTo>
                    <a:cubicBezTo>
                      <a:pt x="11044" y="6350"/>
                      <a:pt x="10502" y="6892"/>
                      <a:pt x="9840" y="6892"/>
                    </a:cubicBezTo>
                    <a:lnTo>
                      <a:pt x="9825" y="6892"/>
                    </a:lnTo>
                    <a:lnTo>
                      <a:pt x="9825" y="4289"/>
                    </a:lnTo>
                    <a:close/>
                    <a:moveTo>
                      <a:pt x="11044" y="6892"/>
                    </a:moveTo>
                    <a:lnTo>
                      <a:pt x="11044" y="7810"/>
                    </a:lnTo>
                    <a:cubicBezTo>
                      <a:pt x="11044" y="8381"/>
                      <a:pt x="10578" y="8848"/>
                      <a:pt x="10006" y="8848"/>
                    </a:cubicBezTo>
                    <a:lnTo>
                      <a:pt x="9615" y="8848"/>
                    </a:lnTo>
                    <a:cubicBezTo>
                      <a:pt x="9600" y="8818"/>
                      <a:pt x="9585" y="8787"/>
                      <a:pt x="9570" y="8772"/>
                    </a:cubicBezTo>
                    <a:cubicBezTo>
                      <a:pt x="9735" y="8336"/>
                      <a:pt x="9825" y="7885"/>
                      <a:pt x="9825" y="7418"/>
                    </a:cubicBezTo>
                    <a:lnTo>
                      <a:pt x="9825" y="7388"/>
                    </a:lnTo>
                    <a:lnTo>
                      <a:pt x="9840" y="7388"/>
                    </a:lnTo>
                    <a:cubicBezTo>
                      <a:pt x="10292" y="7388"/>
                      <a:pt x="10728" y="7208"/>
                      <a:pt x="11044" y="6892"/>
                    </a:cubicBezTo>
                    <a:close/>
                    <a:moveTo>
                      <a:pt x="8893" y="8833"/>
                    </a:moveTo>
                    <a:cubicBezTo>
                      <a:pt x="9028" y="8833"/>
                      <a:pt x="9133" y="8953"/>
                      <a:pt x="9133" y="9088"/>
                    </a:cubicBezTo>
                    <a:lnTo>
                      <a:pt x="9133" y="9164"/>
                    </a:lnTo>
                    <a:cubicBezTo>
                      <a:pt x="9133" y="9299"/>
                      <a:pt x="9028" y="9404"/>
                      <a:pt x="8893" y="9404"/>
                    </a:cubicBezTo>
                    <a:lnTo>
                      <a:pt x="7749" y="9404"/>
                    </a:lnTo>
                    <a:cubicBezTo>
                      <a:pt x="7599" y="9404"/>
                      <a:pt x="7493" y="9299"/>
                      <a:pt x="7493" y="9164"/>
                    </a:cubicBezTo>
                    <a:lnTo>
                      <a:pt x="7493" y="9088"/>
                    </a:lnTo>
                    <a:cubicBezTo>
                      <a:pt x="7493" y="8953"/>
                      <a:pt x="7599" y="8833"/>
                      <a:pt x="7749" y="8833"/>
                    </a:cubicBezTo>
                    <a:close/>
                    <a:moveTo>
                      <a:pt x="7147" y="11029"/>
                    </a:moveTo>
                    <a:lnTo>
                      <a:pt x="5823" y="12007"/>
                    </a:lnTo>
                    <a:lnTo>
                      <a:pt x="4499" y="11044"/>
                    </a:lnTo>
                    <a:lnTo>
                      <a:pt x="4529" y="11044"/>
                    </a:lnTo>
                    <a:cubicBezTo>
                      <a:pt x="4620" y="11074"/>
                      <a:pt x="4695" y="11090"/>
                      <a:pt x="4785" y="11105"/>
                    </a:cubicBezTo>
                    <a:lnTo>
                      <a:pt x="4800" y="11120"/>
                    </a:lnTo>
                    <a:cubicBezTo>
                      <a:pt x="5041" y="11165"/>
                      <a:pt x="5312" y="11195"/>
                      <a:pt x="5567" y="11195"/>
                    </a:cubicBezTo>
                    <a:lnTo>
                      <a:pt x="6049" y="11195"/>
                    </a:lnTo>
                    <a:cubicBezTo>
                      <a:pt x="6410" y="11195"/>
                      <a:pt x="6771" y="11150"/>
                      <a:pt x="7117" y="11044"/>
                    </a:cubicBezTo>
                    <a:lnTo>
                      <a:pt x="7147" y="11029"/>
                    </a:lnTo>
                    <a:close/>
                    <a:moveTo>
                      <a:pt x="3882" y="11195"/>
                    </a:moveTo>
                    <a:lnTo>
                      <a:pt x="5402" y="12323"/>
                    </a:lnTo>
                    <a:lnTo>
                      <a:pt x="5146" y="12519"/>
                    </a:lnTo>
                    <a:lnTo>
                      <a:pt x="4409" y="13091"/>
                    </a:lnTo>
                    <a:lnTo>
                      <a:pt x="3446" y="11631"/>
                    </a:lnTo>
                    <a:lnTo>
                      <a:pt x="3882" y="11195"/>
                    </a:lnTo>
                    <a:close/>
                    <a:moveTo>
                      <a:pt x="7779" y="11210"/>
                    </a:moveTo>
                    <a:lnTo>
                      <a:pt x="8200" y="11631"/>
                    </a:lnTo>
                    <a:lnTo>
                      <a:pt x="7253" y="13091"/>
                    </a:lnTo>
                    <a:lnTo>
                      <a:pt x="6500" y="12519"/>
                    </a:lnTo>
                    <a:lnTo>
                      <a:pt x="6245" y="12338"/>
                    </a:lnTo>
                    <a:lnTo>
                      <a:pt x="7779" y="11210"/>
                    </a:lnTo>
                    <a:close/>
                    <a:moveTo>
                      <a:pt x="5823" y="12639"/>
                    </a:moveTo>
                    <a:lnTo>
                      <a:pt x="6094" y="12850"/>
                    </a:lnTo>
                    <a:lnTo>
                      <a:pt x="6094" y="13512"/>
                    </a:lnTo>
                    <a:lnTo>
                      <a:pt x="5552" y="13512"/>
                    </a:lnTo>
                    <a:lnTo>
                      <a:pt x="5552" y="12850"/>
                    </a:lnTo>
                    <a:lnTo>
                      <a:pt x="5823" y="12639"/>
                    </a:lnTo>
                    <a:close/>
                    <a:moveTo>
                      <a:pt x="4033" y="1"/>
                    </a:moveTo>
                    <a:cubicBezTo>
                      <a:pt x="2904" y="1"/>
                      <a:pt x="1941" y="843"/>
                      <a:pt x="1806" y="1972"/>
                    </a:cubicBezTo>
                    <a:cubicBezTo>
                      <a:pt x="1144" y="2092"/>
                      <a:pt x="647" y="2679"/>
                      <a:pt x="647" y="3356"/>
                    </a:cubicBezTo>
                    <a:lnTo>
                      <a:pt x="647" y="6681"/>
                    </a:lnTo>
                    <a:cubicBezTo>
                      <a:pt x="647" y="6832"/>
                      <a:pt x="753" y="6937"/>
                      <a:pt x="903" y="6937"/>
                    </a:cubicBezTo>
                    <a:cubicBezTo>
                      <a:pt x="1024" y="6937"/>
                      <a:pt x="1144" y="6937"/>
                      <a:pt x="1249" y="6922"/>
                    </a:cubicBezTo>
                    <a:cubicBezTo>
                      <a:pt x="1445" y="6892"/>
                      <a:pt x="1625" y="6847"/>
                      <a:pt x="1791" y="6786"/>
                    </a:cubicBezTo>
                    <a:lnTo>
                      <a:pt x="1791" y="7418"/>
                    </a:lnTo>
                    <a:cubicBezTo>
                      <a:pt x="1791" y="7734"/>
                      <a:pt x="1836" y="8050"/>
                      <a:pt x="1911" y="8366"/>
                    </a:cubicBezTo>
                    <a:cubicBezTo>
                      <a:pt x="1941" y="8472"/>
                      <a:pt x="2047" y="8547"/>
                      <a:pt x="2152" y="8547"/>
                    </a:cubicBezTo>
                    <a:lnTo>
                      <a:pt x="2212" y="8547"/>
                    </a:lnTo>
                    <a:cubicBezTo>
                      <a:pt x="2363" y="8517"/>
                      <a:pt x="2438" y="8381"/>
                      <a:pt x="2408" y="8246"/>
                    </a:cubicBezTo>
                    <a:cubicBezTo>
                      <a:pt x="2333" y="7975"/>
                      <a:pt x="2303" y="7704"/>
                      <a:pt x="2303" y="7433"/>
                    </a:cubicBezTo>
                    <a:lnTo>
                      <a:pt x="2303" y="6561"/>
                    </a:lnTo>
                    <a:cubicBezTo>
                      <a:pt x="2483" y="6440"/>
                      <a:pt x="2649" y="6320"/>
                      <a:pt x="2799" y="6170"/>
                    </a:cubicBezTo>
                    <a:cubicBezTo>
                      <a:pt x="3296" y="5673"/>
                      <a:pt x="3581" y="4996"/>
                      <a:pt x="3581" y="4289"/>
                    </a:cubicBezTo>
                    <a:lnTo>
                      <a:pt x="3581" y="3943"/>
                    </a:lnTo>
                    <a:cubicBezTo>
                      <a:pt x="4334" y="4409"/>
                      <a:pt x="5221" y="4665"/>
                      <a:pt x="6109" y="4665"/>
                    </a:cubicBezTo>
                    <a:lnTo>
                      <a:pt x="6831" y="4665"/>
                    </a:lnTo>
                    <a:cubicBezTo>
                      <a:pt x="7719" y="4665"/>
                      <a:pt x="8577" y="4424"/>
                      <a:pt x="9329" y="3958"/>
                    </a:cubicBezTo>
                    <a:lnTo>
                      <a:pt x="9329" y="4048"/>
                    </a:lnTo>
                    <a:lnTo>
                      <a:pt x="9329" y="7163"/>
                    </a:lnTo>
                    <a:lnTo>
                      <a:pt x="9329" y="7433"/>
                    </a:lnTo>
                    <a:cubicBezTo>
                      <a:pt x="9329" y="7764"/>
                      <a:pt x="9284" y="8095"/>
                      <a:pt x="9178" y="8411"/>
                    </a:cubicBezTo>
                    <a:cubicBezTo>
                      <a:pt x="9088" y="8366"/>
                      <a:pt x="8998" y="8351"/>
                      <a:pt x="8893" y="8351"/>
                    </a:cubicBezTo>
                    <a:lnTo>
                      <a:pt x="7749" y="8351"/>
                    </a:lnTo>
                    <a:cubicBezTo>
                      <a:pt x="7343" y="8351"/>
                      <a:pt x="6997" y="8682"/>
                      <a:pt x="6997" y="9103"/>
                    </a:cubicBezTo>
                    <a:lnTo>
                      <a:pt x="6997" y="9164"/>
                    </a:lnTo>
                    <a:cubicBezTo>
                      <a:pt x="6997" y="9585"/>
                      <a:pt x="7343" y="9916"/>
                      <a:pt x="7749" y="9916"/>
                    </a:cubicBezTo>
                    <a:lnTo>
                      <a:pt x="8170" y="9916"/>
                    </a:lnTo>
                    <a:cubicBezTo>
                      <a:pt x="7900" y="10157"/>
                      <a:pt x="7584" y="10337"/>
                      <a:pt x="7253" y="10473"/>
                    </a:cubicBezTo>
                    <a:cubicBezTo>
                      <a:pt x="6876" y="10608"/>
                      <a:pt x="6470" y="10698"/>
                      <a:pt x="6064" y="10698"/>
                    </a:cubicBezTo>
                    <a:lnTo>
                      <a:pt x="5567" y="10698"/>
                    </a:lnTo>
                    <a:cubicBezTo>
                      <a:pt x="5161" y="10698"/>
                      <a:pt x="4770" y="10623"/>
                      <a:pt x="4409" y="10488"/>
                    </a:cubicBezTo>
                    <a:cubicBezTo>
                      <a:pt x="3777" y="10247"/>
                      <a:pt x="3235" y="9826"/>
                      <a:pt x="2859" y="9254"/>
                    </a:cubicBezTo>
                    <a:cubicBezTo>
                      <a:pt x="2803" y="9177"/>
                      <a:pt x="2731" y="9145"/>
                      <a:pt x="2659" y="9145"/>
                    </a:cubicBezTo>
                    <a:cubicBezTo>
                      <a:pt x="2480" y="9145"/>
                      <a:pt x="2309" y="9346"/>
                      <a:pt x="2438" y="9540"/>
                    </a:cubicBezTo>
                    <a:cubicBezTo>
                      <a:pt x="2754" y="10006"/>
                      <a:pt x="3175" y="10412"/>
                      <a:pt x="3672" y="10698"/>
                    </a:cubicBezTo>
                    <a:lnTo>
                      <a:pt x="2980" y="11390"/>
                    </a:lnTo>
                    <a:lnTo>
                      <a:pt x="1385" y="12338"/>
                    </a:lnTo>
                    <a:cubicBezTo>
                      <a:pt x="542" y="12835"/>
                      <a:pt x="16" y="13753"/>
                      <a:pt x="16" y="14731"/>
                    </a:cubicBezTo>
                    <a:lnTo>
                      <a:pt x="16" y="16912"/>
                    </a:lnTo>
                    <a:cubicBezTo>
                      <a:pt x="0" y="17100"/>
                      <a:pt x="132" y="17194"/>
                      <a:pt x="264" y="17194"/>
                    </a:cubicBezTo>
                    <a:cubicBezTo>
                      <a:pt x="395" y="17194"/>
                      <a:pt x="527" y="17100"/>
                      <a:pt x="512" y="16912"/>
                    </a:cubicBezTo>
                    <a:lnTo>
                      <a:pt x="512" y="14731"/>
                    </a:lnTo>
                    <a:cubicBezTo>
                      <a:pt x="527" y="13918"/>
                      <a:pt x="948" y="13181"/>
                      <a:pt x="1640" y="12775"/>
                    </a:cubicBezTo>
                    <a:lnTo>
                      <a:pt x="3055" y="11932"/>
                    </a:lnTo>
                    <a:lnTo>
                      <a:pt x="4138" y="13587"/>
                    </a:lnTo>
                    <a:cubicBezTo>
                      <a:pt x="4184" y="13660"/>
                      <a:pt x="4262" y="13700"/>
                      <a:pt x="4344" y="13700"/>
                    </a:cubicBezTo>
                    <a:cubicBezTo>
                      <a:pt x="4397" y="13700"/>
                      <a:pt x="4452" y="13683"/>
                      <a:pt x="4499" y="13647"/>
                    </a:cubicBezTo>
                    <a:lnTo>
                      <a:pt x="5071" y="13226"/>
                    </a:lnTo>
                    <a:lnTo>
                      <a:pt x="5071" y="13753"/>
                    </a:lnTo>
                    <a:lnTo>
                      <a:pt x="4830" y="16897"/>
                    </a:lnTo>
                    <a:cubicBezTo>
                      <a:pt x="4830" y="17033"/>
                      <a:pt x="4936" y="17153"/>
                      <a:pt x="5071" y="17168"/>
                    </a:cubicBezTo>
                    <a:lnTo>
                      <a:pt x="5086" y="17168"/>
                    </a:lnTo>
                    <a:cubicBezTo>
                      <a:pt x="5221" y="17168"/>
                      <a:pt x="5327" y="17063"/>
                      <a:pt x="5342" y="16942"/>
                    </a:cubicBezTo>
                    <a:lnTo>
                      <a:pt x="5552" y="14008"/>
                    </a:lnTo>
                    <a:lnTo>
                      <a:pt x="6124" y="14008"/>
                    </a:lnTo>
                    <a:lnTo>
                      <a:pt x="6169" y="14535"/>
                    </a:lnTo>
                    <a:cubicBezTo>
                      <a:pt x="6183" y="14684"/>
                      <a:pt x="6298" y="14756"/>
                      <a:pt x="6413" y="14756"/>
                    </a:cubicBezTo>
                    <a:cubicBezTo>
                      <a:pt x="6543" y="14756"/>
                      <a:pt x="6674" y="14665"/>
                      <a:pt x="6666" y="14490"/>
                    </a:cubicBezTo>
                    <a:lnTo>
                      <a:pt x="6606" y="13753"/>
                    </a:lnTo>
                    <a:lnTo>
                      <a:pt x="6606" y="13226"/>
                    </a:lnTo>
                    <a:lnTo>
                      <a:pt x="7162" y="13647"/>
                    </a:lnTo>
                    <a:cubicBezTo>
                      <a:pt x="7207" y="13677"/>
                      <a:pt x="7253" y="13692"/>
                      <a:pt x="7313" y="13692"/>
                    </a:cubicBezTo>
                    <a:cubicBezTo>
                      <a:pt x="7403" y="13692"/>
                      <a:pt x="7478" y="13662"/>
                      <a:pt x="7523" y="13587"/>
                    </a:cubicBezTo>
                    <a:lnTo>
                      <a:pt x="8607" y="11932"/>
                    </a:lnTo>
                    <a:lnTo>
                      <a:pt x="10021" y="12760"/>
                    </a:lnTo>
                    <a:cubicBezTo>
                      <a:pt x="10713" y="13181"/>
                      <a:pt x="11149" y="13918"/>
                      <a:pt x="11149" y="14731"/>
                    </a:cubicBezTo>
                    <a:lnTo>
                      <a:pt x="11149" y="16912"/>
                    </a:lnTo>
                    <a:cubicBezTo>
                      <a:pt x="11134" y="17100"/>
                      <a:pt x="11266" y="17194"/>
                      <a:pt x="11398" y="17194"/>
                    </a:cubicBezTo>
                    <a:cubicBezTo>
                      <a:pt x="11529" y="17194"/>
                      <a:pt x="11661" y="17100"/>
                      <a:pt x="11646" y="16912"/>
                    </a:cubicBezTo>
                    <a:lnTo>
                      <a:pt x="11646" y="14731"/>
                    </a:lnTo>
                    <a:cubicBezTo>
                      <a:pt x="11646" y="13753"/>
                      <a:pt x="11119" y="12835"/>
                      <a:pt x="10277" y="12338"/>
                    </a:cubicBezTo>
                    <a:lnTo>
                      <a:pt x="8682" y="11390"/>
                    </a:lnTo>
                    <a:lnTo>
                      <a:pt x="7975" y="10683"/>
                    </a:lnTo>
                    <a:cubicBezTo>
                      <a:pt x="7975" y="10683"/>
                      <a:pt x="7975" y="10683"/>
                      <a:pt x="7960" y="10668"/>
                    </a:cubicBezTo>
                    <a:cubicBezTo>
                      <a:pt x="8306" y="10473"/>
                      <a:pt x="8622" y="10217"/>
                      <a:pt x="8878" y="9916"/>
                    </a:cubicBezTo>
                    <a:cubicBezTo>
                      <a:pt x="9224" y="9916"/>
                      <a:pt x="9524" y="9690"/>
                      <a:pt x="9600" y="9359"/>
                    </a:cubicBezTo>
                    <a:lnTo>
                      <a:pt x="9976" y="9359"/>
                    </a:lnTo>
                    <a:cubicBezTo>
                      <a:pt x="10833" y="9359"/>
                      <a:pt x="11526" y="8667"/>
                      <a:pt x="11526" y="7810"/>
                    </a:cubicBezTo>
                    <a:lnTo>
                      <a:pt x="11526" y="5492"/>
                    </a:lnTo>
                    <a:cubicBezTo>
                      <a:pt x="11526" y="4545"/>
                      <a:pt x="10758" y="3792"/>
                      <a:pt x="9825" y="3792"/>
                    </a:cubicBezTo>
                    <a:lnTo>
                      <a:pt x="9810" y="3792"/>
                    </a:lnTo>
                    <a:lnTo>
                      <a:pt x="9810" y="3552"/>
                    </a:lnTo>
                    <a:cubicBezTo>
                      <a:pt x="10066" y="3281"/>
                      <a:pt x="10307" y="2980"/>
                      <a:pt x="10518" y="2649"/>
                    </a:cubicBezTo>
                    <a:cubicBezTo>
                      <a:pt x="10578" y="2528"/>
                      <a:pt x="10548" y="2378"/>
                      <a:pt x="10427" y="2303"/>
                    </a:cubicBezTo>
                    <a:cubicBezTo>
                      <a:pt x="10387" y="2278"/>
                      <a:pt x="10344" y="2266"/>
                      <a:pt x="10301" y="2266"/>
                    </a:cubicBezTo>
                    <a:cubicBezTo>
                      <a:pt x="10215" y="2266"/>
                      <a:pt x="10131" y="2313"/>
                      <a:pt x="10081" y="2393"/>
                    </a:cubicBezTo>
                    <a:cubicBezTo>
                      <a:pt x="9886" y="2709"/>
                      <a:pt x="9645" y="2995"/>
                      <a:pt x="9389" y="3266"/>
                    </a:cubicBezTo>
                    <a:cubicBezTo>
                      <a:pt x="8652" y="3837"/>
                      <a:pt x="7749" y="4153"/>
                      <a:pt x="6831" y="4153"/>
                    </a:cubicBezTo>
                    <a:lnTo>
                      <a:pt x="6109" y="4153"/>
                    </a:lnTo>
                    <a:cubicBezTo>
                      <a:pt x="5161" y="4153"/>
                      <a:pt x="4228" y="3837"/>
                      <a:pt x="3476" y="3251"/>
                    </a:cubicBezTo>
                    <a:cubicBezTo>
                      <a:pt x="3431" y="3221"/>
                      <a:pt x="3371" y="3206"/>
                      <a:pt x="3311" y="3206"/>
                    </a:cubicBezTo>
                    <a:cubicBezTo>
                      <a:pt x="3175" y="3206"/>
                      <a:pt x="3070" y="3311"/>
                      <a:pt x="3070" y="3446"/>
                    </a:cubicBezTo>
                    <a:lnTo>
                      <a:pt x="3070" y="4274"/>
                    </a:lnTo>
                    <a:cubicBezTo>
                      <a:pt x="3070" y="5071"/>
                      <a:pt x="2634" y="5808"/>
                      <a:pt x="1926" y="6185"/>
                    </a:cubicBezTo>
                    <a:cubicBezTo>
                      <a:pt x="1701" y="6305"/>
                      <a:pt x="1445" y="6395"/>
                      <a:pt x="1189" y="6425"/>
                    </a:cubicBezTo>
                    <a:lnTo>
                      <a:pt x="1159" y="6425"/>
                    </a:lnTo>
                    <a:lnTo>
                      <a:pt x="1159" y="3371"/>
                    </a:lnTo>
                    <a:cubicBezTo>
                      <a:pt x="1144" y="2874"/>
                      <a:pt x="1550" y="2468"/>
                      <a:pt x="2047" y="2453"/>
                    </a:cubicBezTo>
                    <a:cubicBezTo>
                      <a:pt x="2182" y="2453"/>
                      <a:pt x="2287" y="2348"/>
                      <a:pt x="2303" y="2212"/>
                    </a:cubicBezTo>
                    <a:cubicBezTo>
                      <a:pt x="2318" y="1265"/>
                      <a:pt x="3085" y="512"/>
                      <a:pt x="4033" y="512"/>
                    </a:cubicBezTo>
                    <a:lnTo>
                      <a:pt x="10502" y="512"/>
                    </a:lnTo>
                    <a:lnTo>
                      <a:pt x="10502" y="768"/>
                    </a:lnTo>
                    <a:cubicBezTo>
                      <a:pt x="10502" y="964"/>
                      <a:pt x="10487" y="1174"/>
                      <a:pt x="10457" y="1385"/>
                    </a:cubicBezTo>
                    <a:cubicBezTo>
                      <a:pt x="10432" y="1569"/>
                      <a:pt x="10575" y="1674"/>
                      <a:pt x="10714" y="1674"/>
                    </a:cubicBezTo>
                    <a:cubicBezTo>
                      <a:pt x="10825" y="1674"/>
                      <a:pt x="10934" y="1607"/>
                      <a:pt x="10954" y="1460"/>
                    </a:cubicBezTo>
                    <a:cubicBezTo>
                      <a:pt x="10984" y="1219"/>
                      <a:pt x="10999" y="994"/>
                      <a:pt x="10999" y="768"/>
                    </a:cubicBezTo>
                    <a:lnTo>
                      <a:pt x="10999" y="257"/>
                    </a:lnTo>
                    <a:cubicBezTo>
                      <a:pt x="10999" y="121"/>
                      <a:pt x="10894" y="1"/>
                      <a:pt x="10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3665725" y="2409900"/>
                <a:ext cx="1565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813" extrusionOk="0">
                    <a:moveTo>
                      <a:pt x="268" y="0"/>
                    </a:moveTo>
                    <a:cubicBezTo>
                      <a:pt x="135" y="0"/>
                      <a:pt x="1" y="95"/>
                      <a:pt x="8" y="277"/>
                    </a:cubicBezTo>
                    <a:lnTo>
                      <a:pt x="114" y="1586"/>
                    </a:lnTo>
                    <a:cubicBezTo>
                      <a:pt x="114" y="1722"/>
                      <a:pt x="234" y="1812"/>
                      <a:pt x="355" y="1812"/>
                    </a:cubicBezTo>
                    <a:lnTo>
                      <a:pt x="385" y="1812"/>
                    </a:lnTo>
                    <a:cubicBezTo>
                      <a:pt x="520" y="1812"/>
                      <a:pt x="625" y="1692"/>
                      <a:pt x="610" y="1541"/>
                    </a:cubicBezTo>
                    <a:lnTo>
                      <a:pt x="520" y="232"/>
                    </a:lnTo>
                    <a:cubicBezTo>
                      <a:pt x="506" y="76"/>
                      <a:pt x="38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3622450" y="2225825"/>
                <a:ext cx="6422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021" extrusionOk="0">
                    <a:moveTo>
                      <a:pt x="359" y="1"/>
                    </a:moveTo>
                    <a:cubicBezTo>
                      <a:pt x="178" y="1"/>
                      <a:pt x="1" y="217"/>
                      <a:pt x="160" y="418"/>
                    </a:cubicBezTo>
                    <a:cubicBezTo>
                      <a:pt x="407" y="783"/>
                      <a:pt x="825" y="1006"/>
                      <a:pt x="1274" y="1006"/>
                    </a:cubicBezTo>
                    <a:cubicBezTo>
                      <a:pt x="1289" y="1006"/>
                      <a:pt x="1304" y="1006"/>
                      <a:pt x="1318" y="1005"/>
                    </a:cubicBezTo>
                    <a:lnTo>
                      <a:pt x="1318" y="1020"/>
                    </a:lnTo>
                    <a:lnTo>
                      <a:pt x="1333" y="1020"/>
                    </a:lnTo>
                    <a:cubicBezTo>
                      <a:pt x="1785" y="1020"/>
                      <a:pt x="2206" y="794"/>
                      <a:pt x="2462" y="418"/>
                    </a:cubicBezTo>
                    <a:cubicBezTo>
                      <a:pt x="2568" y="226"/>
                      <a:pt x="2410" y="42"/>
                      <a:pt x="2240" y="42"/>
                    </a:cubicBezTo>
                    <a:cubicBezTo>
                      <a:pt x="2170" y="42"/>
                      <a:pt x="2097" y="73"/>
                      <a:pt x="2040" y="148"/>
                    </a:cubicBezTo>
                    <a:cubicBezTo>
                      <a:pt x="1882" y="363"/>
                      <a:pt x="1629" y="510"/>
                      <a:pt x="1358" y="510"/>
                    </a:cubicBezTo>
                    <a:cubicBezTo>
                      <a:pt x="1344" y="510"/>
                      <a:pt x="1331" y="509"/>
                      <a:pt x="1318" y="509"/>
                    </a:cubicBezTo>
                    <a:cubicBezTo>
                      <a:pt x="1305" y="509"/>
                      <a:pt x="1292" y="510"/>
                      <a:pt x="1279" y="510"/>
                    </a:cubicBezTo>
                    <a:cubicBezTo>
                      <a:pt x="1006" y="510"/>
                      <a:pt x="738" y="362"/>
                      <a:pt x="566" y="132"/>
                    </a:cubicBezTo>
                    <a:cubicBezTo>
                      <a:pt x="512" y="39"/>
                      <a:pt x="435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3609125" y="2165750"/>
                <a:ext cx="124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39" extrusionOk="0">
                    <a:moveTo>
                      <a:pt x="249" y="0"/>
                    </a:moveTo>
                    <a:cubicBezTo>
                      <a:pt x="125" y="0"/>
                      <a:pt x="1" y="83"/>
                      <a:pt x="1" y="249"/>
                    </a:cubicBezTo>
                    <a:lnTo>
                      <a:pt x="1" y="790"/>
                    </a:lnTo>
                    <a:cubicBezTo>
                      <a:pt x="1" y="956"/>
                      <a:pt x="125" y="1038"/>
                      <a:pt x="249" y="1038"/>
                    </a:cubicBezTo>
                    <a:cubicBezTo>
                      <a:pt x="373" y="1038"/>
                      <a:pt x="497" y="956"/>
                      <a:pt x="497" y="790"/>
                    </a:cubicBezTo>
                    <a:lnTo>
                      <a:pt x="497" y="775"/>
                    </a:lnTo>
                    <a:lnTo>
                      <a:pt x="497" y="249"/>
                    </a:lnTo>
                    <a:cubicBezTo>
                      <a:pt x="497" y="83"/>
                      <a:pt x="373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8" name="Google Shape;2318;p48"/>
            <p:cNvSpPr/>
            <p:nvPr/>
          </p:nvSpPr>
          <p:spPr>
            <a:xfrm>
              <a:off x="3688875" y="2165175"/>
              <a:ext cx="13175" cy="26350"/>
            </a:xfrm>
            <a:custGeom>
              <a:avLst/>
              <a:gdLst/>
              <a:ahLst/>
              <a:cxnLst/>
              <a:rect l="l" t="t" r="r" b="b"/>
              <a:pathLst>
                <a:path w="527" h="1054" extrusionOk="0">
                  <a:moveTo>
                    <a:pt x="264" y="1"/>
                  </a:moveTo>
                  <a:cubicBezTo>
                    <a:pt x="132" y="1"/>
                    <a:pt x="0" y="91"/>
                    <a:pt x="15" y="272"/>
                  </a:cubicBezTo>
                  <a:lnTo>
                    <a:pt x="15" y="813"/>
                  </a:lnTo>
                  <a:cubicBezTo>
                    <a:pt x="15" y="949"/>
                    <a:pt x="121" y="1054"/>
                    <a:pt x="271" y="1054"/>
                  </a:cubicBezTo>
                  <a:cubicBezTo>
                    <a:pt x="406" y="1054"/>
                    <a:pt x="512" y="949"/>
                    <a:pt x="512" y="798"/>
                  </a:cubicBezTo>
                  <a:lnTo>
                    <a:pt x="512" y="272"/>
                  </a:lnTo>
                  <a:cubicBezTo>
                    <a:pt x="527" y="91"/>
                    <a:pt x="39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9" name="Google Shape;2319;p48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flipH="1">
            <a:off x="3352545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4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>
            <a:off x="5966042" y="2025449"/>
            <a:ext cx="2467483" cy="114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321" name="Google Shape;2321;p48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Awareness</a:t>
            </a:r>
            <a:endParaRPr/>
          </a:p>
        </p:txBody>
      </p:sp>
      <p:sp>
        <p:nvSpPr>
          <p:cNvPr id="2322" name="Google Shape;2322;p48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323" name="Google Shape;2323;p48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</a:t>
            </a:r>
            <a:endParaRPr/>
          </a:p>
        </p:txBody>
      </p:sp>
      <p:sp>
        <p:nvSpPr>
          <p:cNvPr id="2324" name="Google Shape;2324;p48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2325" name="Google Shape;2325;p48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</a:t>
            </a:r>
            <a:endParaRPr/>
          </a:p>
        </p:txBody>
      </p:sp>
      <p:sp>
        <p:nvSpPr>
          <p:cNvPr id="2326" name="Google Shape;2326;p48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a gas giant and the biggest planet</a:t>
            </a:r>
            <a:endParaRPr/>
          </a:p>
        </p:txBody>
      </p:sp>
      <p:sp>
        <p:nvSpPr>
          <p:cNvPr id="2327" name="Google Shape;2327;p48"/>
          <p:cNvSpPr txBox="1">
            <a:spLocks noGrp="1"/>
          </p:cNvSpPr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28" name="Google Shape;2328;p48"/>
          <p:cNvSpPr txBox="1">
            <a:spLocks noGrp="1"/>
          </p:cNvSpPr>
          <p:nvPr>
            <p:ph type="title" idx="7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329" name="Google Shape;2329;p48"/>
          <p:cNvSpPr txBox="1">
            <a:spLocks noGrp="1"/>
          </p:cNvSpPr>
          <p:nvPr>
            <p:ph type="title" idx="8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53"/>
          <p:cNvSpPr txBox="1">
            <a:spLocks noGrp="1"/>
          </p:cNvSpPr>
          <p:nvPr>
            <p:ph type="ctrTitle" idx="8"/>
          </p:nvPr>
        </p:nvSpPr>
        <p:spPr>
          <a:xfrm>
            <a:off x="742546" y="429358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親師合作須知</a:t>
            </a:r>
            <a:endParaRPr sz="4400" dirty="0"/>
          </a:p>
        </p:txBody>
      </p:sp>
      <p:pic>
        <p:nvPicPr>
          <p:cNvPr id="2482" name="Google Shape;2482;p53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1128988" flipH="1">
            <a:off x="1108668" y="124314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3" name="Google Shape;2483;p53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1108668" y="275343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53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1128988" flipH="1">
            <a:off x="6760893" y="124314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5" name="Google Shape;2485;p53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-1128988" flipH="1">
            <a:off x="6760893" y="275343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6" name="Google Shape;2486;p53"/>
          <p:cNvPicPr preferRelativeResize="0"/>
          <p:nvPr/>
        </p:nvPicPr>
        <p:blipFill rotWithShape="1">
          <a:blip r:embed="rId7">
            <a:alphaModFix/>
          </a:blip>
          <a:srcRect l="30632" t="21114" r="30621" b="21102"/>
          <a:stretch/>
        </p:blipFill>
        <p:spPr>
          <a:xfrm>
            <a:off x="3515296" y="1687958"/>
            <a:ext cx="2127000" cy="211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87" name="Google Shape;2487;p53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1</a:t>
            </a:r>
            <a:endParaRPr/>
          </a:p>
        </p:txBody>
      </p:sp>
      <p:sp>
        <p:nvSpPr>
          <p:cNvPr id="2488" name="Google Shape;2488;p53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name, but also very high temperatures</a:t>
            </a:r>
            <a:endParaRPr/>
          </a:p>
        </p:txBody>
      </p:sp>
      <p:sp>
        <p:nvSpPr>
          <p:cNvPr id="2489" name="Google Shape;2489;p53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3</a:t>
            </a:r>
            <a:endParaRPr/>
          </a:p>
        </p:txBody>
      </p:sp>
      <p:sp>
        <p:nvSpPr>
          <p:cNvPr id="2490" name="Google Shape;2490;p53"/>
          <p:cNvSpPr txBox="1">
            <a:spLocks noGrp="1"/>
          </p:cNvSpPr>
          <p:nvPr>
            <p:ph type="subTitle" idx="3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a gas giant and the largest planet in the Solar System</a:t>
            </a:r>
            <a:endParaRPr/>
          </a:p>
        </p:txBody>
      </p:sp>
      <p:sp>
        <p:nvSpPr>
          <p:cNvPr id="2491" name="Google Shape;2491;p53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2</a:t>
            </a:r>
            <a:endParaRPr/>
          </a:p>
        </p:txBody>
      </p:sp>
      <p:sp>
        <p:nvSpPr>
          <p:cNvPr id="2492" name="Google Shape;2492;p53"/>
          <p:cNvSpPr txBox="1">
            <a:spLocks noGrp="1"/>
          </p:cNvSpPr>
          <p:nvPr>
            <p:ph type="subTitle" idx="5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composed mostly of hydrogen and helium</a:t>
            </a:r>
            <a:endParaRPr/>
          </a:p>
        </p:txBody>
      </p:sp>
      <p:sp>
        <p:nvSpPr>
          <p:cNvPr id="2493" name="Google Shape;2493;p53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4</a:t>
            </a:r>
            <a:endParaRPr/>
          </a:p>
        </p:txBody>
      </p:sp>
      <p:sp>
        <p:nvSpPr>
          <p:cNvPr id="2494" name="Google Shape;2494;p53"/>
          <p:cNvSpPr txBox="1">
            <a:spLocks noGrp="1"/>
          </p:cNvSpPr>
          <p:nvPr>
            <p:ph type="subTitle" idx="7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smallest and innermost planet in the Solar System</a:t>
            </a:r>
            <a:endParaRPr/>
          </a:p>
        </p:txBody>
      </p:sp>
      <p:grpSp>
        <p:nvGrpSpPr>
          <p:cNvPr id="2495" name="Google Shape;2495;p53"/>
          <p:cNvGrpSpPr/>
          <p:nvPr/>
        </p:nvGrpSpPr>
        <p:grpSpPr>
          <a:xfrm rot="5400065">
            <a:off x="4113887" y="-3396789"/>
            <a:ext cx="1344377" cy="1995312"/>
            <a:chOff x="272875" y="1527563"/>
            <a:chExt cx="255950" cy="455000"/>
          </a:xfrm>
        </p:grpSpPr>
        <p:sp>
          <p:nvSpPr>
            <p:cNvPr id="2496" name="Google Shape;2496;p5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9" name="Google Shape;2599;p5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6086196" y="1387888"/>
            <a:ext cx="2211115" cy="71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629525" flipH="1">
            <a:off x="1896789" y="1387888"/>
            <a:ext cx="2211115" cy="71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Google Shape;2601;p56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629525" flipH="1">
            <a:off x="3991493" y="1387888"/>
            <a:ext cx="2211115" cy="71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56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-1128988" flipH="1">
            <a:off x="931476" y="2073234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56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-1128988" flipH="1">
            <a:off x="931476" y="2864159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56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-1128988" flipH="1">
            <a:off x="931476" y="3640973"/>
            <a:ext cx="1298899" cy="9123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05" name="Google Shape;2605;p56"/>
          <p:cNvGraphicFramePr/>
          <p:nvPr/>
        </p:nvGraphicFramePr>
        <p:xfrm>
          <a:off x="909937" y="1395022"/>
          <a:ext cx="7193325" cy="3100330"/>
        </p:xfrm>
        <a:graphic>
          <a:graphicData uri="http://schemas.openxmlformats.org/drawingml/2006/table">
            <a:tbl>
              <a:tblPr>
                <a:noFill/>
                <a:tableStyleId>{B1208C4F-C861-451C-AE24-9D4D807A0175}</a:tableStyleId>
              </a:tblPr>
              <a:tblGrid>
                <a:gridCol w="141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8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First Quarter</a:t>
                      </a:r>
                      <a:endParaRPr>
                        <a:solidFill>
                          <a:schemeClr val="dk2"/>
                        </a:solidFill>
                        <a:latin typeface="Overpass Black"/>
                        <a:ea typeface="Overpass Black"/>
                        <a:cs typeface="Overpass Black"/>
                        <a:sym typeface="Overpass Black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Second Quarter</a:t>
                      </a:r>
                      <a:endParaRPr>
                        <a:solidFill>
                          <a:schemeClr val="dk2"/>
                        </a:solidFill>
                        <a:latin typeface="Overpass Black"/>
                        <a:ea typeface="Overpass Black"/>
                        <a:cs typeface="Overpass Black"/>
                        <a:sym typeface="Overpass Black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Overpass Black"/>
                          <a:ea typeface="Overpass Black"/>
                          <a:cs typeface="Overpass Black"/>
                          <a:sym typeface="Overpass Black"/>
                        </a:rPr>
                        <a:t>Third Quarter</a:t>
                      </a:r>
                      <a:endParaRPr>
                        <a:solidFill>
                          <a:schemeClr val="dk2"/>
                        </a:solidFill>
                        <a:latin typeface="Overpass Black"/>
                        <a:ea typeface="Overpass Black"/>
                        <a:cs typeface="Overpass Black"/>
                        <a:sym typeface="Overpass Black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Action 1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Action 2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Key Action 3</a:t>
                      </a:r>
                      <a:endParaRPr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DD7E6B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Here you can describe your items for the quarter</a:t>
                      </a:r>
                      <a:endParaRPr sz="1300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06" name="Google Shape;2606;p56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親師合作須知</a:t>
            </a:r>
            <a:endParaRPr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46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2247" name="Google Shape;2247;p46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“This is a quote, words full of wisdom that someone important said and can make the reader get inspired.”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如螢幕大小 (16:9)</PresentationFormat>
  <Paragraphs>74</Paragraphs>
  <Slides>14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0" baseType="lpstr">
      <vt:lpstr>Arial</vt:lpstr>
      <vt:lpstr>Open Sans</vt:lpstr>
      <vt:lpstr>微軟正黑體</vt:lpstr>
      <vt:lpstr>Overpass Black</vt:lpstr>
      <vt:lpstr>Fira Sans Extra Condensed Medium</vt:lpstr>
      <vt:lpstr>Aqua Marketing Plan by Slidego</vt:lpstr>
      <vt:lpstr>114學年度第一學期 親師懇談會</vt:lpstr>
      <vt:lpstr>Table of Contents</vt:lpstr>
      <vt:lpstr>自我介紹</vt:lpstr>
      <vt:lpstr>教育理念</vt:lpstr>
      <vt:lpstr>班級經營風格</vt:lpstr>
      <vt:lpstr>親師合作須知</vt:lpstr>
      <vt:lpstr>親師合作須知</vt:lpstr>
      <vt:lpstr>親師合作須知</vt:lpstr>
      <vt:lpstr>—SOMEONE FAMOUS</vt:lpstr>
      <vt:lpstr>導師聯繫方式</vt:lpstr>
      <vt:lpstr>感謝聆聽</vt:lpstr>
      <vt:lpstr>Q&amp;A時間</vt:lpstr>
      <vt:lpstr>Marketing Icon Pack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113學年度第一學期 親師懇談會</dc:title>
  <dc:creator>輔導室</dc:creator>
  <cp:lastModifiedBy>輔導主任</cp:lastModifiedBy>
  <cp:revision>2</cp:revision>
  <dcterms:modified xsi:type="dcterms:W3CDTF">2025-08-20T02:21:57Z</dcterms:modified>
</cp:coreProperties>
</file>